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310" r:id="rId2"/>
    <p:sldId id="311" r:id="rId3"/>
    <p:sldId id="312" r:id="rId4"/>
    <p:sldId id="313" r:id="rId5"/>
    <p:sldId id="314" r:id="rId6"/>
    <p:sldId id="316" r:id="rId7"/>
    <p:sldId id="315" r:id="rId8"/>
    <p:sldId id="328" r:id="rId9"/>
    <p:sldId id="317" r:id="rId10"/>
    <p:sldId id="318" r:id="rId11"/>
    <p:sldId id="319" r:id="rId12"/>
    <p:sldId id="320" r:id="rId13"/>
    <p:sldId id="321" r:id="rId14"/>
    <p:sldId id="323" r:id="rId15"/>
    <p:sldId id="324" r:id="rId16"/>
    <p:sldId id="326" r:id="rId17"/>
    <p:sldId id="325" r:id="rId18"/>
    <p:sldId id="335" r:id="rId19"/>
    <p:sldId id="330" r:id="rId20"/>
    <p:sldId id="334" r:id="rId21"/>
    <p:sldId id="332" r:id="rId22"/>
    <p:sldId id="336" r:id="rId23"/>
    <p:sldId id="327" r:id="rId24"/>
    <p:sldId id="275" r:id="rId25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  <a:srgbClr val="5A8E17"/>
    <a:srgbClr val="78BF1F"/>
    <a:srgbClr val="F7F7F7"/>
    <a:srgbClr val="005C3E"/>
    <a:srgbClr val="3FAF6F"/>
    <a:srgbClr val="2A754A"/>
    <a:srgbClr val="FFB81C"/>
    <a:srgbClr val="E87722"/>
    <a:srgbClr val="E40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7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-568" y="64"/>
      </p:cViewPr>
      <p:guideLst>
        <p:guide orient="horz" pos="3676"/>
        <p:guide orient="horz" pos="1967"/>
        <p:guide orient="horz" pos="804"/>
        <p:guide pos="22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-383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A0172A-54F4-894E-A773-839DCFC1D5EE}" type="doc">
      <dgm:prSet loTypeId="urn:microsoft.com/office/officeart/2005/8/layout/hierarchy6" loCatId="hierarchy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423B998-8869-FA4B-B3A7-BB13D2CF118D}">
      <dgm:prSet phldrT="[Text]"/>
      <dgm:spPr/>
      <dgm:t>
        <a:bodyPr/>
        <a:lstStyle/>
        <a:p>
          <a:r>
            <a:rPr lang="en-US" dirty="0" err="1" smtClean="0"/>
            <a:t>Fastq</a:t>
          </a:r>
          <a:endParaRPr lang="en-US" dirty="0"/>
        </a:p>
      </dgm:t>
    </dgm:pt>
    <dgm:pt modelId="{D5A2EBCA-E949-D44F-A50B-CC4CEB0EECF3}" type="parTrans" cxnId="{9E2E7776-DDB9-CF4C-9B04-F6F2D8051E31}">
      <dgm:prSet/>
      <dgm:spPr/>
      <dgm:t>
        <a:bodyPr/>
        <a:lstStyle/>
        <a:p>
          <a:endParaRPr lang="en-US"/>
        </a:p>
      </dgm:t>
    </dgm:pt>
    <dgm:pt modelId="{9BB08863-6CCE-2A42-9294-03B475CCD39D}" type="sibTrans" cxnId="{9E2E7776-DDB9-CF4C-9B04-F6F2D8051E31}">
      <dgm:prSet/>
      <dgm:spPr/>
      <dgm:t>
        <a:bodyPr/>
        <a:lstStyle/>
        <a:p>
          <a:endParaRPr lang="en-US"/>
        </a:p>
      </dgm:t>
    </dgm:pt>
    <dgm:pt modelId="{A9B5CCF0-9687-AB47-AB10-7FEE901E7986}">
      <dgm:prSet phldrT="[Text]"/>
      <dgm:spPr/>
      <dgm:t>
        <a:bodyPr/>
        <a:lstStyle/>
        <a:p>
          <a:r>
            <a:rPr lang="en-US" dirty="0" smtClean="0"/>
            <a:t>Sub1</a:t>
          </a:r>
          <a:endParaRPr lang="en-US" dirty="0"/>
        </a:p>
      </dgm:t>
    </dgm:pt>
    <dgm:pt modelId="{1B68BAF1-279E-B143-B12D-7E21C43CBD5F}" type="parTrans" cxnId="{907FFCCA-E7C1-9C4A-9319-06275CDE2026}">
      <dgm:prSet/>
      <dgm:spPr/>
      <dgm:t>
        <a:bodyPr/>
        <a:lstStyle/>
        <a:p>
          <a:endParaRPr lang="en-US"/>
        </a:p>
      </dgm:t>
    </dgm:pt>
    <dgm:pt modelId="{814F7EF5-29FF-2943-A04F-EA7AA84CFADA}" type="sibTrans" cxnId="{907FFCCA-E7C1-9C4A-9319-06275CDE2026}">
      <dgm:prSet/>
      <dgm:spPr/>
      <dgm:t>
        <a:bodyPr/>
        <a:lstStyle/>
        <a:p>
          <a:endParaRPr lang="en-US"/>
        </a:p>
      </dgm:t>
    </dgm:pt>
    <dgm:pt modelId="{EE16F543-4B2E-8C4C-AB67-165650EECB90}">
      <dgm:prSet phldrT="[Text]"/>
      <dgm:spPr/>
      <dgm:t>
        <a:bodyPr/>
        <a:lstStyle/>
        <a:p>
          <a:r>
            <a:rPr lang="en-US" dirty="0" smtClean="0"/>
            <a:t>Sub2</a:t>
          </a:r>
          <a:endParaRPr lang="en-US" dirty="0"/>
        </a:p>
      </dgm:t>
    </dgm:pt>
    <dgm:pt modelId="{1291B77D-3029-E842-AF2F-021F17E69208}" type="parTrans" cxnId="{E9266F18-78FD-F940-9B6A-01EE88A53F4B}">
      <dgm:prSet/>
      <dgm:spPr/>
      <dgm:t>
        <a:bodyPr/>
        <a:lstStyle/>
        <a:p>
          <a:endParaRPr lang="en-US"/>
        </a:p>
      </dgm:t>
    </dgm:pt>
    <dgm:pt modelId="{38229AF2-7932-B146-9006-5972649735AE}" type="sibTrans" cxnId="{E9266F18-78FD-F940-9B6A-01EE88A53F4B}">
      <dgm:prSet/>
      <dgm:spPr/>
      <dgm:t>
        <a:bodyPr/>
        <a:lstStyle/>
        <a:p>
          <a:endParaRPr lang="en-US"/>
        </a:p>
      </dgm:t>
    </dgm:pt>
    <dgm:pt modelId="{A10EEC3A-5737-9542-8AA7-7EF39421F4C8}">
      <dgm:prSet phldrT="[Text]"/>
      <dgm:spPr>
        <a:solidFill>
          <a:srgbClr val="FF6600"/>
        </a:solidFill>
      </dgm:spPr>
      <dgm:t>
        <a:bodyPr/>
        <a:lstStyle/>
        <a:p>
          <a:r>
            <a:rPr lang="en-US" dirty="0" err="1" smtClean="0"/>
            <a:t>qout</a:t>
          </a:r>
          <a:endParaRPr lang="en-US" dirty="0"/>
        </a:p>
      </dgm:t>
    </dgm:pt>
    <dgm:pt modelId="{0AA45F01-4C2F-6840-9E99-6A644ADE1700}" type="parTrans" cxnId="{CE2754B2-03B8-FF40-9F87-AA08D1D9DAB2}">
      <dgm:prSet/>
      <dgm:spPr/>
      <dgm:t>
        <a:bodyPr/>
        <a:lstStyle/>
        <a:p>
          <a:endParaRPr lang="en-US"/>
        </a:p>
      </dgm:t>
    </dgm:pt>
    <dgm:pt modelId="{BDD9FFE0-C87E-2147-AC9F-36B00C00878C}" type="sibTrans" cxnId="{CE2754B2-03B8-FF40-9F87-AA08D1D9DAB2}">
      <dgm:prSet/>
      <dgm:spPr/>
      <dgm:t>
        <a:bodyPr/>
        <a:lstStyle/>
        <a:p>
          <a:endParaRPr lang="en-US"/>
        </a:p>
      </dgm:t>
    </dgm:pt>
    <dgm:pt modelId="{B83743B2-5693-AE4E-81C5-922C6B8AE4E1}">
      <dgm:prSet phldrT="[Text]"/>
      <dgm:spPr/>
      <dgm:t>
        <a:bodyPr/>
        <a:lstStyle/>
        <a:p>
          <a:r>
            <a:rPr lang="en-US" dirty="0" err="1" smtClean="0"/>
            <a:t>bwa</a:t>
          </a:r>
          <a:endParaRPr lang="en-US" dirty="0"/>
        </a:p>
      </dgm:t>
    </dgm:pt>
    <dgm:pt modelId="{EC87F364-5714-0F4C-8A16-C82E10D76FBC}" type="parTrans" cxnId="{A322521F-82E7-404D-8FFE-D1126395C67D}">
      <dgm:prSet/>
      <dgm:spPr/>
      <dgm:t>
        <a:bodyPr/>
        <a:lstStyle/>
        <a:p>
          <a:endParaRPr lang="en-US"/>
        </a:p>
      </dgm:t>
    </dgm:pt>
    <dgm:pt modelId="{61037F71-08B9-2A4E-970A-D63007C128D1}" type="sibTrans" cxnId="{A322521F-82E7-404D-8FFE-D1126395C67D}">
      <dgm:prSet/>
      <dgm:spPr/>
      <dgm:t>
        <a:bodyPr/>
        <a:lstStyle/>
        <a:p>
          <a:endParaRPr lang="en-US"/>
        </a:p>
      </dgm:t>
    </dgm:pt>
    <dgm:pt modelId="{C5C4F19A-37C0-6E42-857A-32A9967597D8}">
      <dgm:prSet phldrT="[Text]"/>
      <dgm:spPr/>
      <dgm:t>
        <a:bodyPr/>
        <a:lstStyle/>
        <a:p>
          <a:r>
            <a:rPr lang="en-US" dirty="0" err="1" smtClean="0"/>
            <a:t>reCaAl</a:t>
          </a:r>
          <a:endParaRPr lang="en-US" dirty="0"/>
        </a:p>
      </dgm:t>
    </dgm:pt>
    <dgm:pt modelId="{0D0F356D-B308-C045-9510-9C67031F3BC9}" type="parTrans" cxnId="{F8A487A2-096C-1648-AE81-6C0CC7471B7A}">
      <dgm:prSet/>
      <dgm:spPr/>
      <dgm:t>
        <a:bodyPr/>
        <a:lstStyle/>
        <a:p>
          <a:endParaRPr lang="en-US"/>
        </a:p>
      </dgm:t>
    </dgm:pt>
    <dgm:pt modelId="{591504D9-3179-D145-97A6-9589F8829513}" type="sibTrans" cxnId="{F8A487A2-096C-1648-AE81-6C0CC7471B7A}">
      <dgm:prSet/>
      <dgm:spPr/>
      <dgm:t>
        <a:bodyPr/>
        <a:lstStyle/>
        <a:p>
          <a:endParaRPr lang="en-US"/>
        </a:p>
      </dgm:t>
    </dgm:pt>
    <dgm:pt modelId="{C3781C31-883B-8F4B-9679-2039E9CDF03C}">
      <dgm:prSet phldrT="[Text]"/>
      <dgm:spPr/>
      <dgm:t>
        <a:bodyPr/>
        <a:lstStyle/>
        <a:p>
          <a:r>
            <a:rPr lang="en-US" dirty="0" smtClean="0"/>
            <a:t>Variants</a:t>
          </a:r>
          <a:endParaRPr lang="en-US" dirty="0"/>
        </a:p>
      </dgm:t>
    </dgm:pt>
    <dgm:pt modelId="{9474ADA6-6BA7-7D45-AC6E-29DAA6FBE164}" type="parTrans" cxnId="{C28D364B-E1A5-904F-ACF4-4B69F050B8A8}">
      <dgm:prSet/>
      <dgm:spPr/>
      <dgm:t>
        <a:bodyPr/>
        <a:lstStyle/>
        <a:p>
          <a:endParaRPr lang="en-US"/>
        </a:p>
      </dgm:t>
    </dgm:pt>
    <dgm:pt modelId="{08B77F87-5652-C14A-BBA2-E71907336495}" type="sibTrans" cxnId="{C28D364B-E1A5-904F-ACF4-4B69F050B8A8}">
      <dgm:prSet/>
      <dgm:spPr/>
      <dgm:t>
        <a:bodyPr/>
        <a:lstStyle/>
        <a:p>
          <a:endParaRPr lang="en-US"/>
        </a:p>
      </dgm:t>
    </dgm:pt>
    <dgm:pt modelId="{C411D676-1407-3B4B-A5D8-EFA4AEBFF903}">
      <dgm:prSet phldrT="[Text]"/>
      <dgm:spPr/>
      <dgm:t>
        <a:bodyPr/>
        <a:lstStyle/>
        <a:p>
          <a:r>
            <a:rPr lang="en-US" dirty="0" smtClean="0"/>
            <a:t>Sub2</a:t>
          </a:r>
          <a:endParaRPr lang="en-US" dirty="0"/>
        </a:p>
      </dgm:t>
    </dgm:pt>
    <dgm:pt modelId="{9C08BC90-70E7-834C-B578-5D3B8A0EC993}" type="parTrans" cxnId="{5FDB91A7-8797-1044-AC96-E8092DA822AF}">
      <dgm:prSet/>
      <dgm:spPr/>
      <dgm:t>
        <a:bodyPr/>
        <a:lstStyle/>
        <a:p>
          <a:endParaRPr lang="en-US"/>
        </a:p>
      </dgm:t>
    </dgm:pt>
    <dgm:pt modelId="{8AFF0E51-BED7-7548-B78C-BC0A4B923D53}" type="sibTrans" cxnId="{5FDB91A7-8797-1044-AC96-E8092DA822AF}">
      <dgm:prSet/>
      <dgm:spPr/>
      <dgm:t>
        <a:bodyPr/>
        <a:lstStyle/>
        <a:p>
          <a:endParaRPr lang="en-US"/>
        </a:p>
      </dgm:t>
    </dgm:pt>
    <dgm:pt modelId="{004F7647-8C6C-5846-A7EB-3331F8BA186F}">
      <dgm:prSet phldrT="[Text]"/>
      <dgm:spPr/>
      <dgm:t>
        <a:bodyPr/>
        <a:lstStyle/>
        <a:p>
          <a:r>
            <a:rPr lang="en-US" dirty="0" smtClean="0"/>
            <a:t>Sub1</a:t>
          </a:r>
          <a:endParaRPr lang="en-US" dirty="0"/>
        </a:p>
      </dgm:t>
    </dgm:pt>
    <dgm:pt modelId="{168BF70F-9F34-5E48-8CCD-A3A869FE0F0E}" type="parTrans" cxnId="{DFBC5423-F528-244E-9CE4-96269E539E21}">
      <dgm:prSet/>
      <dgm:spPr/>
      <dgm:t>
        <a:bodyPr/>
        <a:lstStyle/>
        <a:p>
          <a:endParaRPr lang="en-US"/>
        </a:p>
      </dgm:t>
    </dgm:pt>
    <dgm:pt modelId="{43A66654-BC26-F647-BB89-FE961D53EB8F}" type="sibTrans" cxnId="{DFBC5423-F528-244E-9CE4-96269E539E21}">
      <dgm:prSet/>
      <dgm:spPr/>
      <dgm:t>
        <a:bodyPr/>
        <a:lstStyle/>
        <a:p>
          <a:endParaRPr lang="en-US"/>
        </a:p>
      </dgm:t>
    </dgm:pt>
    <dgm:pt modelId="{E4D47C4B-2DE0-AA4E-812C-232D419CC3AB}">
      <dgm:prSet phldrT="[Text]"/>
      <dgm:spPr/>
      <dgm:t>
        <a:bodyPr/>
        <a:lstStyle/>
        <a:p>
          <a:r>
            <a:rPr lang="en-US" dirty="0" err="1" smtClean="0"/>
            <a:t>Bwa</a:t>
          </a:r>
          <a:endParaRPr lang="en-US" dirty="0"/>
        </a:p>
      </dgm:t>
    </dgm:pt>
    <dgm:pt modelId="{6EFB495C-3E04-4B4E-928F-069396B27584}" type="parTrans" cxnId="{E87942E2-8267-CF4C-8A11-FECFB8792431}">
      <dgm:prSet/>
      <dgm:spPr/>
      <dgm:t>
        <a:bodyPr/>
        <a:lstStyle/>
        <a:p>
          <a:endParaRPr lang="en-US"/>
        </a:p>
      </dgm:t>
    </dgm:pt>
    <dgm:pt modelId="{62344F84-CD2F-8F49-B73E-C9DC05332B84}" type="sibTrans" cxnId="{E87942E2-8267-CF4C-8A11-FECFB8792431}">
      <dgm:prSet/>
      <dgm:spPr/>
      <dgm:t>
        <a:bodyPr/>
        <a:lstStyle/>
        <a:p>
          <a:endParaRPr lang="en-US"/>
        </a:p>
      </dgm:t>
    </dgm:pt>
    <dgm:pt modelId="{D04A6622-506D-ED44-8AC9-42FF491CB5FD}">
      <dgm:prSet phldrT="[Text]"/>
      <dgm:spPr/>
      <dgm:t>
        <a:bodyPr/>
        <a:lstStyle/>
        <a:p>
          <a:r>
            <a:rPr lang="en-US" dirty="0" err="1" smtClean="0"/>
            <a:t>reCaAl</a:t>
          </a:r>
          <a:endParaRPr lang="en-US" dirty="0"/>
        </a:p>
      </dgm:t>
    </dgm:pt>
    <dgm:pt modelId="{6729A4A8-3990-6A41-A681-5D3F8B458F0D}" type="parTrans" cxnId="{A086ABB1-3733-5F43-832F-43B5404B575D}">
      <dgm:prSet/>
      <dgm:spPr/>
      <dgm:t>
        <a:bodyPr/>
        <a:lstStyle/>
        <a:p>
          <a:endParaRPr lang="en-US"/>
        </a:p>
      </dgm:t>
    </dgm:pt>
    <dgm:pt modelId="{FB4E25B3-DE3F-3843-BB30-28EEB72D19D4}" type="sibTrans" cxnId="{A086ABB1-3733-5F43-832F-43B5404B575D}">
      <dgm:prSet/>
      <dgm:spPr/>
      <dgm:t>
        <a:bodyPr/>
        <a:lstStyle/>
        <a:p>
          <a:endParaRPr lang="en-US"/>
        </a:p>
      </dgm:t>
    </dgm:pt>
    <dgm:pt modelId="{8CD3375E-D7BE-784D-B5F9-ECACA48B990E}">
      <dgm:prSet phldrT="[Text]"/>
      <dgm:spPr/>
      <dgm:t>
        <a:bodyPr/>
        <a:lstStyle/>
        <a:p>
          <a:r>
            <a:rPr lang="en-US" dirty="0" err="1" smtClean="0"/>
            <a:t>Bwa</a:t>
          </a:r>
          <a:endParaRPr lang="en-US" dirty="0"/>
        </a:p>
      </dgm:t>
    </dgm:pt>
    <dgm:pt modelId="{05127677-775D-8543-B71F-2CD4319581B7}" type="parTrans" cxnId="{F0B2F256-5E8A-9348-BC4B-2CE0A068A3F1}">
      <dgm:prSet/>
      <dgm:spPr/>
      <dgm:t>
        <a:bodyPr/>
        <a:lstStyle/>
        <a:p>
          <a:endParaRPr lang="en-US"/>
        </a:p>
      </dgm:t>
    </dgm:pt>
    <dgm:pt modelId="{AB183816-AEF9-2A40-906F-0E5DE70AFC18}" type="sibTrans" cxnId="{F0B2F256-5E8A-9348-BC4B-2CE0A068A3F1}">
      <dgm:prSet/>
      <dgm:spPr/>
      <dgm:t>
        <a:bodyPr/>
        <a:lstStyle/>
        <a:p>
          <a:endParaRPr lang="en-US"/>
        </a:p>
      </dgm:t>
    </dgm:pt>
    <dgm:pt modelId="{01DA91E5-0FB0-3F48-B1AC-9B92060F7708}">
      <dgm:prSet phldrT="[Text]"/>
      <dgm:spPr/>
      <dgm:t>
        <a:bodyPr/>
        <a:lstStyle/>
        <a:p>
          <a:r>
            <a:rPr lang="en-US" dirty="0" err="1" smtClean="0"/>
            <a:t>reCal</a:t>
          </a:r>
          <a:endParaRPr lang="en-US" dirty="0"/>
        </a:p>
      </dgm:t>
    </dgm:pt>
    <dgm:pt modelId="{D3096E9A-02B6-5B47-AFF1-C09B722C8B79}" type="parTrans" cxnId="{07E89E25-FF6C-3A48-B8EE-3E4E18141393}">
      <dgm:prSet/>
      <dgm:spPr/>
      <dgm:t>
        <a:bodyPr/>
        <a:lstStyle/>
        <a:p>
          <a:endParaRPr lang="en-US"/>
        </a:p>
      </dgm:t>
    </dgm:pt>
    <dgm:pt modelId="{69C4AD6E-C4F3-E04E-94D4-978159C2F20D}" type="sibTrans" cxnId="{07E89E25-FF6C-3A48-B8EE-3E4E18141393}">
      <dgm:prSet/>
      <dgm:spPr/>
      <dgm:t>
        <a:bodyPr/>
        <a:lstStyle/>
        <a:p>
          <a:endParaRPr lang="en-US"/>
        </a:p>
      </dgm:t>
    </dgm:pt>
    <dgm:pt modelId="{69C83303-6DCD-F846-B69E-193F55429A3E}">
      <dgm:prSet phldrT="[Text]"/>
      <dgm:spPr/>
      <dgm:t>
        <a:bodyPr/>
        <a:lstStyle/>
        <a:p>
          <a:r>
            <a:rPr lang="en-US" dirty="0" smtClean="0"/>
            <a:t>Project</a:t>
          </a:r>
          <a:endParaRPr lang="en-US" dirty="0"/>
        </a:p>
      </dgm:t>
    </dgm:pt>
    <dgm:pt modelId="{09CF3605-CC5C-0D4D-9489-F82820BA54EC}" type="parTrans" cxnId="{F1EB4032-CC73-C44B-8A6F-FFCBFF256C4C}">
      <dgm:prSet/>
      <dgm:spPr/>
      <dgm:t>
        <a:bodyPr/>
        <a:lstStyle/>
        <a:p>
          <a:endParaRPr lang="en-US"/>
        </a:p>
      </dgm:t>
    </dgm:pt>
    <dgm:pt modelId="{7159CC77-6681-6647-A786-AB8C6785A51F}" type="sibTrans" cxnId="{F1EB4032-CC73-C44B-8A6F-FFCBFF256C4C}">
      <dgm:prSet/>
      <dgm:spPr/>
      <dgm:t>
        <a:bodyPr/>
        <a:lstStyle/>
        <a:p>
          <a:endParaRPr lang="en-US"/>
        </a:p>
      </dgm:t>
    </dgm:pt>
    <dgm:pt modelId="{2E9252B9-8D82-8F4D-BC27-A5F823E7393F}">
      <dgm:prSet phldrT="[Text]"/>
      <dgm:spPr>
        <a:solidFill>
          <a:srgbClr val="FF6600"/>
        </a:solidFill>
      </dgm:spPr>
      <dgm:t>
        <a:bodyPr/>
        <a:lstStyle/>
        <a:p>
          <a:r>
            <a:rPr lang="en-US" dirty="0" smtClean="0"/>
            <a:t>Summary</a:t>
          </a:r>
          <a:endParaRPr lang="en-US" dirty="0"/>
        </a:p>
      </dgm:t>
    </dgm:pt>
    <dgm:pt modelId="{3058E085-B83F-8F45-B778-529A91D06BC0}" type="parTrans" cxnId="{DBF618A9-FFFD-1F40-866C-E6240C5702E1}">
      <dgm:prSet/>
      <dgm:spPr/>
      <dgm:t>
        <a:bodyPr/>
        <a:lstStyle/>
        <a:p>
          <a:endParaRPr lang="en-US"/>
        </a:p>
      </dgm:t>
    </dgm:pt>
    <dgm:pt modelId="{676AD14A-C3EE-8746-B9AD-30DE76CBA6FE}" type="sibTrans" cxnId="{DBF618A9-FFFD-1F40-866C-E6240C5702E1}">
      <dgm:prSet/>
      <dgm:spPr/>
      <dgm:t>
        <a:bodyPr/>
        <a:lstStyle/>
        <a:p>
          <a:endParaRPr lang="en-US"/>
        </a:p>
      </dgm:t>
    </dgm:pt>
    <dgm:pt modelId="{322CD2FD-F963-2F40-BE58-471980735143}" type="pres">
      <dgm:prSet presAssocID="{AAA0172A-54F4-894E-A773-839DCFC1D5EE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21D0272-ED52-4D43-ADAD-34D14C2E0FAE}" type="pres">
      <dgm:prSet presAssocID="{AAA0172A-54F4-894E-A773-839DCFC1D5EE}" presName="hierFlow" presStyleCnt="0"/>
      <dgm:spPr/>
      <dgm:t>
        <a:bodyPr/>
        <a:lstStyle/>
        <a:p>
          <a:endParaRPr lang="en-US"/>
        </a:p>
      </dgm:t>
    </dgm:pt>
    <dgm:pt modelId="{70E29CB5-0FAE-6B45-BC36-7683AA0D6EB2}" type="pres">
      <dgm:prSet presAssocID="{AAA0172A-54F4-894E-A773-839DCFC1D5EE}" presName="hierChild1" presStyleCnt="0">
        <dgm:presLayoutVars>
          <dgm:chPref val="1"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59C1EC0D-FB44-FA4C-B2FE-6826732F9CDC}" type="pres">
      <dgm:prSet presAssocID="{69C83303-6DCD-F846-B69E-193F55429A3E}" presName="Name14" presStyleCnt="0"/>
      <dgm:spPr/>
      <dgm:t>
        <a:bodyPr/>
        <a:lstStyle/>
        <a:p>
          <a:endParaRPr lang="en-US"/>
        </a:p>
      </dgm:t>
    </dgm:pt>
    <dgm:pt modelId="{65E9A41B-9EB9-9E4B-B63C-30F87DC956DD}" type="pres">
      <dgm:prSet presAssocID="{69C83303-6DCD-F846-B69E-193F55429A3E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8C61188-23EF-E04A-A9E8-EB4078A3DEBD}" type="pres">
      <dgm:prSet presAssocID="{69C83303-6DCD-F846-B69E-193F55429A3E}" presName="hierChild2" presStyleCnt="0"/>
      <dgm:spPr/>
      <dgm:t>
        <a:bodyPr/>
        <a:lstStyle/>
        <a:p>
          <a:endParaRPr lang="en-US"/>
        </a:p>
      </dgm:t>
    </dgm:pt>
    <dgm:pt modelId="{E9065822-322A-8945-9C50-4A0678B2FF45}" type="pres">
      <dgm:prSet presAssocID="{D5A2EBCA-E949-D44F-A50B-CC4CEB0EECF3}" presName="Name19" presStyleLbl="parChTrans1D2" presStyleIdx="0" presStyleCnt="6"/>
      <dgm:spPr/>
      <dgm:t>
        <a:bodyPr/>
        <a:lstStyle/>
        <a:p>
          <a:endParaRPr lang="en-US"/>
        </a:p>
      </dgm:t>
    </dgm:pt>
    <dgm:pt modelId="{4228BEB3-CB98-CD4A-9211-C6F473AA1381}" type="pres">
      <dgm:prSet presAssocID="{9423B998-8869-FA4B-B3A7-BB13D2CF118D}" presName="Name21" presStyleCnt="0"/>
      <dgm:spPr/>
      <dgm:t>
        <a:bodyPr/>
        <a:lstStyle/>
        <a:p>
          <a:endParaRPr lang="en-US"/>
        </a:p>
      </dgm:t>
    </dgm:pt>
    <dgm:pt modelId="{58E4ABFE-4F4F-9A41-AEF1-930C8C416A1C}" type="pres">
      <dgm:prSet presAssocID="{9423B998-8869-FA4B-B3A7-BB13D2CF118D}" presName="level2Shape" presStyleLbl="node2" presStyleIdx="0" presStyleCnt="6"/>
      <dgm:spPr/>
      <dgm:t>
        <a:bodyPr/>
        <a:lstStyle/>
        <a:p>
          <a:endParaRPr lang="en-US"/>
        </a:p>
      </dgm:t>
    </dgm:pt>
    <dgm:pt modelId="{803A78F2-135A-5F43-89E4-C93BBFA082CC}" type="pres">
      <dgm:prSet presAssocID="{9423B998-8869-FA4B-B3A7-BB13D2CF118D}" presName="hierChild3" presStyleCnt="0"/>
      <dgm:spPr/>
      <dgm:t>
        <a:bodyPr/>
        <a:lstStyle/>
        <a:p>
          <a:endParaRPr lang="en-US"/>
        </a:p>
      </dgm:t>
    </dgm:pt>
    <dgm:pt modelId="{3BD83535-B9EB-FC47-A36C-F1594F31492F}" type="pres">
      <dgm:prSet presAssocID="{1B68BAF1-279E-B143-B12D-7E21C43CBD5F}" presName="Name19" presStyleLbl="parChTrans1D3" presStyleIdx="0" presStyleCnt="8"/>
      <dgm:spPr/>
      <dgm:t>
        <a:bodyPr/>
        <a:lstStyle/>
        <a:p>
          <a:endParaRPr lang="en-US"/>
        </a:p>
      </dgm:t>
    </dgm:pt>
    <dgm:pt modelId="{74ABB573-F643-AB43-AF96-89975DA695CA}" type="pres">
      <dgm:prSet presAssocID="{A9B5CCF0-9687-AB47-AB10-7FEE901E7986}" presName="Name21" presStyleCnt="0"/>
      <dgm:spPr/>
      <dgm:t>
        <a:bodyPr/>
        <a:lstStyle/>
        <a:p>
          <a:endParaRPr lang="en-US"/>
        </a:p>
      </dgm:t>
    </dgm:pt>
    <dgm:pt modelId="{9007E3CD-F1F2-0D49-81D2-19E15A1D5C91}" type="pres">
      <dgm:prSet presAssocID="{A9B5CCF0-9687-AB47-AB10-7FEE901E7986}" presName="level2Shape" presStyleLbl="node3" presStyleIdx="0" presStyleCnt="8"/>
      <dgm:spPr/>
      <dgm:t>
        <a:bodyPr/>
        <a:lstStyle/>
        <a:p>
          <a:endParaRPr lang="en-US"/>
        </a:p>
      </dgm:t>
    </dgm:pt>
    <dgm:pt modelId="{1DD44F49-08EE-0E41-B6FB-5716A36C50A7}" type="pres">
      <dgm:prSet presAssocID="{A9B5CCF0-9687-AB47-AB10-7FEE901E7986}" presName="hierChild3" presStyleCnt="0"/>
      <dgm:spPr/>
      <dgm:t>
        <a:bodyPr/>
        <a:lstStyle/>
        <a:p>
          <a:endParaRPr lang="en-US"/>
        </a:p>
      </dgm:t>
    </dgm:pt>
    <dgm:pt modelId="{F5B9971F-12DF-1B4B-9C5A-32C57B593257}" type="pres">
      <dgm:prSet presAssocID="{1291B77D-3029-E842-AF2F-021F17E69208}" presName="Name19" presStyleLbl="parChTrans1D3" presStyleIdx="1" presStyleCnt="8"/>
      <dgm:spPr/>
      <dgm:t>
        <a:bodyPr/>
        <a:lstStyle/>
        <a:p>
          <a:endParaRPr lang="en-US"/>
        </a:p>
      </dgm:t>
    </dgm:pt>
    <dgm:pt modelId="{3D59E530-DF9F-2741-8D79-DE2F80057BF9}" type="pres">
      <dgm:prSet presAssocID="{EE16F543-4B2E-8C4C-AB67-165650EECB90}" presName="Name21" presStyleCnt="0"/>
      <dgm:spPr/>
      <dgm:t>
        <a:bodyPr/>
        <a:lstStyle/>
        <a:p>
          <a:endParaRPr lang="en-US"/>
        </a:p>
      </dgm:t>
    </dgm:pt>
    <dgm:pt modelId="{67952789-CB62-634E-8998-22A08FF6B41A}" type="pres">
      <dgm:prSet presAssocID="{EE16F543-4B2E-8C4C-AB67-165650EECB90}" presName="level2Shape" presStyleLbl="node3" presStyleIdx="1" presStyleCnt="8"/>
      <dgm:spPr/>
      <dgm:t>
        <a:bodyPr/>
        <a:lstStyle/>
        <a:p>
          <a:endParaRPr lang="en-US"/>
        </a:p>
      </dgm:t>
    </dgm:pt>
    <dgm:pt modelId="{0C07508B-8CFD-CA4B-BFFA-97742C93F2A6}" type="pres">
      <dgm:prSet presAssocID="{EE16F543-4B2E-8C4C-AB67-165650EECB90}" presName="hierChild3" presStyleCnt="0"/>
      <dgm:spPr/>
      <dgm:t>
        <a:bodyPr/>
        <a:lstStyle/>
        <a:p>
          <a:endParaRPr lang="en-US"/>
        </a:p>
      </dgm:t>
    </dgm:pt>
    <dgm:pt modelId="{9C00F7A8-3C4E-034F-8CEB-D2F661712D07}" type="pres">
      <dgm:prSet presAssocID="{0AA45F01-4C2F-6840-9E99-6A644ADE1700}" presName="Name19" presStyleLbl="parChTrans1D2" presStyleIdx="1" presStyleCnt="6"/>
      <dgm:spPr/>
      <dgm:t>
        <a:bodyPr/>
        <a:lstStyle/>
        <a:p>
          <a:endParaRPr lang="en-US"/>
        </a:p>
      </dgm:t>
    </dgm:pt>
    <dgm:pt modelId="{5A1F8288-4730-9E4B-97F1-9270A9FA4D20}" type="pres">
      <dgm:prSet presAssocID="{A10EEC3A-5737-9542-8AA7-7EF39421F4C8}" presName="Name21" presStyleCnt="0"/>
      <dgm:spPr/>
      <dgm:t>
        <a:bodyPr/>
        <a:lstStyle/>
        <a:p>
          <a:endParaRPr lang="en-US"/>
        </a:p>
      </dgm:t>
    </dgm:pt>
    <dgm:pt modelId="{7A9F83C1-6558-8949-B03D-B3F47CAE171B}" type="pres">
      <dgm:prSet presAssocID="{A10EEC3A-5737-9542-8AA7-7EF39421F4C8}" presName="level2Shape" presStyleLbl="node2" presStyleIdx="1" presStyleCnt="6"/>
      <dgm:spPr/>
      <dgm:t>
        <a:bodyPr/>
        <a:lstStyle/>
        <a:p>
          <a:endParaRPr lang="en-US"/>
        </a:p>
      </dgm:t>
    </dgm:pt>
    <dgm:pt modelId="{1AA18A6C-E46D-864C-AC0B-879ABD4EAF4A}" type="pres">
      <dgm:prSet presAssocID="{A10EEC3A-5737-9542-8AA7-7EF39421F4C8}" presName="hierChild3" presStyleCnt="0"/>
      <dgm:spPr/>
      <dgm:t>
        <a:bodyPr/>
        <a:lstStyle/>
        <a:p>
          <a:endParaRPr lang="en-US"/>
        </a:p>
      </dgm:t>
    </dgm:pt>
    <dgm:pt modelId="{A8643D0A-30DA-AF42-B1AC-4F08BEA03FF6}" type="pres">
      <dgm:prSet presAssocID="{EC87F364-5714-0F4C-8A16-C82E10D76FBC}" presName="Name19" presStyleLbl="parChTrans1D3" presStyleIdx="2" presStyleCnt="8"/>
      <dgm:spPr/>
      <dgm:t>
        <a:bodyPr/>
        <a:lstStyle/>
        <a:p>
          <a:endParaRPr lang="en-US"/>
        </a:p>
      </dgm:t>
    </dgm:pt>
    <dgm:pt modelId="{84234165-7323-BA42-8ED8-EB4B3EB84962}" type="pres">
      <dgm:prSet presAssocID="{B83743B2-5693-AE4E-81C5-922C6B8AE4E1}" presName="Name21" presStyleCnt="0"/>
      <dgm:spPr/>
      <dgm:t>
        <a:bodyPr/>
        <a:lstStyle/>
        <a:p>
          <a:endParaRPr lang="en-US"/>
        </a:p>
      </dgm:t>
    </dgm:pt>
    <dgm:pt modelId="{A037B6A3-0D61-D348-A60E-83EB21E0B22B}" type="pres">
      <dgm:prSet presAssocID="{B83743B2-5693-AE4E-81C5-922C6B8AE4E1}" presName="level2Shape" presStyleLbl="node3" presStyleIdx="2" presStyleCnt="8"/>
      <dgm:spPr/>
      <dgm:t>
        <a:bodyPr/>
        <a:lstStyle/>
        <a:p>
          <a:endParaRPr lang="en-US"/>
        </a:p>
      </dgm:t>
    </dgm:pt>
    <dgm:pt modelId="{9CF53EC9-2821-1C49-A3E6-A0EE396230E5}" type="pres">
      <dgm:prSet presAssocID="{B83743B2-5693-AE4E-81C5-922C6B8AE4E1}" presName="hierChild3" presStyleCnt="0"/>
      <dgm:spPr/>
      <dgm:t>
        <a:bodyPr/>
        <a:lstStyle/>
        <a:p>
          <a:endParaRPr lang="en-US"/>
        </a:p>
      </dgm:t>
    </dgm:pt>
    <dgm:pt modelId="{E8EF5B7F-E439-B246-ACC6-7C3EA289F5C5}" type="pres">
      <dgm:prSet presAssocID="{0D0F356D-B308-C045-9510-9C67031F3BC9}" presName="Name19" presStyleLbl="parChTrans1D3" presStyleIdx="3" presStyleCnt="8"/>
      <dgm:spPr/>
      <dgm:t>
        <a:bodyPr/>
        <a:lstStyle/>
        <a:p>
          <a:endParaRPr lang="en-US"/>
        </a:p>
      </dgm:t>
    </dgm:pt>
    <dgm:pt modelId="{82B23047-5BE3-B74B-A81F-BAC4F4054D47}" type="pres">
      <dgm:prSet presAssocID="{C5C4F19A-37C0-6E42-857A-32A9967597D8}" presName="Name21" presStyleCnt="0"/>
      <dgm:spPr/>
      <dgm:t>
        <a:bodyPr/>
        <a:lstStyle/>
        <a:p>
          <a:endParaRPr lang="en-US"/>
        </a:p>
      </dgm:t>
    </dgm:pt>
    <dgm:pt modelId="{B4CD6D09-183E-7F43-8B49-547756FD6690}" type="pres">
      <dgm:prSet presAssocID="{C5C4F19A-37C0-6E42-857A-32A9967597D8}" presName="level2Shape" presStyleLbl="node3" presStyleIdx="3" presStyleCnt="8"/>
      <dgm:spPr/>
      <dgm:t>
        <a:bodyPr/>
        <a:lstStyle/>
        <a:p>
          <a:endParaRPr lang="en-US"/>
        </a:p>
      </dgm:t>
    </dgm:pt>
    <dgm:pt modelId="{C3266221-04A0-3E4E-A9C5-BC3D3C4D4C00}" type="pres">
      <dgm:prSet presAssocID="{C5C4F19A-37C0-6E42-857A-32A9967597D8}" presName="hierChild3" presStyleCnt="0"/>
      <dgm:spPr/>
      <dgm:t>
        <a:bodyPr/>
        <a:lstStyle/>
        <a:p>
          <a:endParaRPr lang="en-US"/>
        </a:p>
      </dgm:t>
    </dgm:pt>
    <dgm:pt modelId="{6C6BA49D-1E71-184D-B550-864F138BC710}" type="pres">
      <dgm:prSet presAssocID="{168BF70F-9F34-5E48-8CCD-A3A869FE0F0E}" presName="Name19" presStyleLbl="parChTrans1D2" presStyleIdx="2" presStyleCnt="6"/>
      <dgm:spPr/>
      <dgm:t>
        <a:bodyPr/>
        <a:lstStyle/>
        <a:p>
          <a:endParaRPr lang="en-US"/>
        </a:p>
      </dgm:t>
    </dgm:pt>
    <dgm:pt modelId="{3B7A7CA6-58CD-C748-BC9A-95D1424F5C7B}" type="pres">
      <dgm:prSet presAssocID="{004F7647-8C6C-5846-A7EB-3331F8BA186F}" presName="Name21" presStyleCnt="0"/>
      <dgm:spPr/>
      <dgm:t>
        <a:bodyPr/>
        <a:lstStyle/>
        <a:p>
          <a:endParaRPr lang="en-US"/>
        </a:p>
      </dgm:t>
    </dgm:pt>
    <dgm:pt modelId="{F3EC23D7-8BBE-3741-8184-F2F4CA268FB8}" type="pres">
      <dgm:prSet presAssocID="{004F7647-8C6C-5846-A7EB-3331F8BA186F}" presName="level2Shape" presStyleLbl="node2" presStyleIdx="2" presStyleCnt="6"/>
      <dgm:spPr/>
      <dgm:t>
        <a:bodyPr/>
        <a:lstStyle/>
        <a:p>
          <a:endParaRPr lang="en-US"/>
        </a:p>
      </dgm:t>
    </dgm:pt>
    <dgm:pt modelId="{E444877D-6D0C-CB49-B3B4-5267899345B6}" type="pres">
      <dgm:prSet presAssocID="{004F7647-8C6C-5846-A7EB-3331F8BA186F}" presName="hierChild3" presStyleCnt="0"/>
      <dgm:spPr/>
      <dgm:t>
        <a:bodyPr/>
        <a:lstStyle/>
        <a:p>
          <a:endParaRPr lang="en-US"/>
        </a:p>
      </dgm:t>
    </dgm:pt>
    <dgm:pt modelId="{FF23971E-2A9C-7B48-A95B-FC03EACF3DE5}" type="pres">
      <dgm:prSet presAssocID="{6EFB495C-3E04-4B4E-928F-069396B27584}" presName="Name19" presStyleLbl="parChTrans1D3" presStyleIdx="4" presStyleCnt="8"/>
      <dgm:spPr/>
      <dgm:t>
        <a:bodyPr/>
        <a:lstStyle/>
        <a:p>
          <a:endParaRPr lang="en-US"/>
        </a:p>
      </dgm:t>
    </dgm:pt>
    <dgm:pt modelId="{FEBED73E-F573-3244-8653-03368C384CB5}" type="pres">
      <dgm:prSet presAssocID="{E4D47C4B-2DE0-AA4E-812C-232D419CC3AB}" presName="Name21" presStyleCnt="0"/>
      <dgm:spPr/>
      <dgm:t>
        <a:bodyPr/>
        <a:lstStyle/>
        <a:p>
          <a:endParaRPr lang="en-US"/>
        </a:p>
      </dgm:t>
    </dgm:pt>
    <dgm:pt modelId="{3FDB3707-5B72-4B41-81DE-2675B75C14A4}" type="pres">
      <dgm:prSet presAssocID="{E4D47C4B-2DE0-AA4E-812C-232D419CC3AB}" presName="level2Shape" presStyleLbl="node3" presStyleIdx="4" presStyleCnt="8"/>
      <dgm:spPr/>
      <dgm:t>
        <a:bodyPr/>
        <a:lstStyle/>
        <a:p>
          <a:endParaRPr lang="en-US"/>
        </a:p>
      </dgm:t>
    </dgm:pt>
    <dgm:pt modelId="{906E9972-EA11-4846-B214-60A5FA8E7BC8}" type="pres">
      <dgm:prSet presAssocID="{E4D47C4B-2DE0-AA4E-812C-232D419CC3AB}" presName="hierChild3" presStyleCnt="0"/>
      <dgm:spPr/>
      <dgm:t>
        <a:bodyPr/>
        <a:lstStyle/>
        <a:p>
          <a:endParaRPr lang="en-US"/>
        </a:p>
      </dgm:t>
    </dgm:pt>
    <dgm:pt modelId="{7A026094-C180-8F48-A070-0275BBEB884B}" type="pres">
      <dgm:prSet presAssocID="{6729A4A8-3990-6A41-A681-5D3F8B458F0D}" presName="Name19" presStyleLbl="parChTrans1D3" presStyleIdx="5" presStyleCnt="8"/>
      <dgm:spPr/>
      <dgm:t>
        <a:bodyPr/>
        <a:lstStyle/>
        <a:p>
          <a:endParaRPr lang="en-US"/>
        </a:p>
      </dgm:t>
    </dgm:pt>
    <dgm:pt modelId="{FFEC3E0D-0693-5942-AF17-7FB3CBA14161}" type="pres">
      <dgm:prSet presAssocID="{D04A6622-506D-ED44-8AC9-42FF491CB5FD}" presName="Name21" presStyleCnt="0"/>
      <dgm:spPr/>
      <dgm:t>
        <a:bodyPr/>
        <a:lstStyle/>
        <a:p>
          <a:endParaRPr lang="en-US"/>
        </a:p>
      </dgm:t>
    </dgm:pt>
    <dgm:pt modelId="{68FA935B-1603-0241-8C36-77F051152E49}" type="pres">
      <dgm:prSet presAssocID="{D04A6622-506D-ED44-8AC9-42FF491CB5FD}" presName="level2Shape" presStyleLbl="node3" presStyleIdx="5" presStyleCnt="8"/>
      <dgm:spPr/>
      <dgm:t>
        <a:bodyPr/>
        <a:lstStyle/>
        <a:p>
          <a:endParaRPr lang="en-US"/>
        </a:p>
      </dgm:t>
    </dgm:pt>
    <dgm:pt modelId="{F09F94E1-85B5-2049-B956-EF214774D140}" type="pres">
      <dgm:prSet presAssocID="{D04A6622-506D-ED44-8AC9-42FF491CB5FD}" presName="hierChild3" presStyleCnt="0"/>
      <dgm:spPr/>
      <dgm:t>
        <a:bodyPr/>
        <a:lstStyle/>
        <a:p>
          <a:endParaRPr lang="en-US"/>
        </a:p>
      </dgm:t>
    </dgm:pt>
    <dgm:pt modelId="{36909FA5-420D-3949-BF88-BF7EA258B8B1}" type="pres">
      <dgm:prSet presAssocID="{9C08BC90-70E7-834C-B578-5D3B8A0EC993}" presName="Name19" presStyleLbl="parChTrans1D2" presStyleIdx="3" presStyleCnt="6"/>
      <dgm:spPr/>
      <dgm:t>
        <a:bodyPr/>
        <a:lstStyle/>
        <a:p>
          <a:endParaRPr lang="en-US"/>
        </a:p>
      </dgm:t>
    </dgm:pt>
    <dgm:pt modelId="{5C9BCB3B-3A3E-0D49-BBDB-86CA0A7BA1D3}" type="pres">
      <dgm:prSet presAssocID="{C411D676-1407-3B4B-A5D8-EFA4AEBFF903}" presName="Name21" presStyleCnt="0"/>
      <dgm:spPr/>
      <dgm:t>
        <a:bodyPr/>
        <a:lstStyle/>
        <a:p>
          <a:endParaRPr lang="en-US"/>
        </a:p>
      </dgm:t>
    </dgm:pt>
    <dgm:pt modelId="{AA671109-3B0D-3E43-B9ED-F9E285B7E8D7}" type="pres">
      <dgm:prSet presAssocID="{C411D676-1407-3B4B-A5D8-EFA4AEBFF903}" presName="level2Shape" presStyleLbl="node2" presStyleIdx="3" presStyleCnt="6"/>
      <dgm:spPr/>
      <dgm:t>
        <a:bodyPr/>
        <a:lstStyle/>
        <a:p>
          <a:endParaRPr lang="en-US"/>
        </a:p>
      </dgm:t>
    </dgm:pt>
    <dgm:pt modelId="{05D56450-C047-FB4E-8F4C-83400999E956}" type="pres">
      <dgm:prSet presAssocID="{C411D676-1407-3B4B-A5D8-EFA4AEBFF903}" presName="hierChild3" presStyleCnt="0"/>
      <dgm:spPr/>
      <dgm:t>
        <a:bodyPr/>
        <a:lstStyle/>
        <a:p>
          <a:endParaRPr lang="en-US"/>
        </a:p>
      </dgm:t>
    </dgm:pt>
    <dgm:pt modelId="{BC615CFC-DC65-CC4D-9049-6C853F1FFC0D}" type="pres">
      <dgm:prSet presAssocID="{05127677-775D-8543-B71F-2CD4319581B7}" presName="Name19" presStyleLbl="parChTrans1D3" presStyleIdx="6" presStyleCnt="8"/>
      <dgm:spPr/>
      <dgm:t>
        <a:bodyPr/>
        <a:lstStyle/>
        <a:p>
          <a:endParaRPr lang="en-US"/>
        </a:p>
      </dgm:t>
    </dgm:pt>
    <dgm:pt modelId="{5BC0D340-F483-AC46-8F09-47527FA1D755}" type="pres">
      <dgm:prSet presAssocID="{8CD3375E-D7BE-784D-B5F9-ECACA48B990E}" presName="Name21" presStyleCnt="0"/>
      <dgm:spPr/>
      <dgm:t>
        <a:bodyPr/>
        <a:lstStyle/>
        <a:p>
          <a:endParaRPr lang="en-US"/>
        </a:p>
      </dgm:t>
    </dgm:pt>
    <dgm:pt modelId="{5AB48E86-F33A-D24D-AC6A-24D55CF2030D}" type="pres">
      <dgm:prSet presAssocID="{8CD3375E-D7BE-784D-B5F9-ECACA48B990E}" presName="level2Shape" presStyleLbl="node3" presStyleIdx="6" presStyleCnt="8"/>
      <dgm:spPr/>
      <dgm:t>
        <a:bodyPr/>
        <a:lstStyle/>
        <a:p>
          <a:endParaRPr lang="en-US"/>
        </a:p>
      </dgm:t>
    </dgm:pt>
    <dgm:pt modelId="{CEA68EAD-3FD7-174E-A32E-C8164E92951D}" type="pres">
      <dgm:prSet presAssocID="{8CD3375E-D7BE-784D-B5F9-ECACA48B990E}" presName="hierChild3" presStyleCnt="0"/>
      <dgm:spPr/>
      <dgm:t>
        <a:bodyPr/>
        <a:lstStyle/>
        <a:p>
          <a:endParaRPr lang="en-US"/>
        </a:p>
      </dgm:t>
    </dgm:pt>
    <dgm:pt modelId="{F8392FD6-FFBF-5A4E-B75C-83937B3D529F}" type="pres">
      <dgm:prSet presAssocID="{D3096E9A-02B6-5B47-AFF1-C09B722C8B79}" presName="Name19" presStyleLbl="parChTrans1D3" presStyleIdx="7" presStyleCnt="8"/>
      <dgm:spPr/>
      <dgm:t>
        <a:bodyPr/>
        <a:lstStyle/>
        <a:p>
          <a:endParaRPr lang="en-US"/>
        </a:p>
      </dgm:t>
    </dgm:pt>
    <dgm:pt modelId="{550E6A4E-09F0-9840-9E39-9A43B9BEF841}" type="pres">
      <dgm:prSet presAssocID="{01DA91E5-0FB0-3F48-B1AC-9B92060F7708}" presName="Name21" presStyleCnt="0"/>
      <dgm:spPr/>
      <dgm:t>
        <a:bodyPr/>
        <a:lstStyle/>
        <a:p>
          <a:endParaRPr lang="en-US"/>
        </a:p>
      </dgm:t>
    </dgm:pt>
    <dgm:pt modelId="{0161BB90-0965-494D-9B3B-217527EB7E98}" type="pres">
      <dgm:prSet presAssocID="{01DA91E5-0FB0-3F48-B1AC-9B92060F7708}" presName="level2Shape" presStyleLbl="node3" presStyleIdx="7" presStyleCnt="8"/>
      <dgm:spPr/>
      <dgm:t>
        <a:bodyPr/>
        <a:lstStyle/>
        <a:p>
          <a:endParaRPr lang="en-US"/>
        </a:p>
      </dgm:t>
    </dgm:pt>
    <dgm:pt modelId="{69831E51-6613-D04D-9775-D9273D8B811A}" type="pres">
      <dgm:prSet presAssocID="{01DA91E5-0FB0-3F48-B1AC-9B92060F7708}" presName="hierChild3" presStyleCnt="0"/>
      <dgm:spPr/>
      <dgm:t>
        <a:bodyPr/>
        <a:lstStyle/>
        <a:p>
          <a:endParaRPr lang="en-US"/>
        </a:p>
      </dgm:t>
    </dgm:pt>
    <dgm:pt modelId="{9351084B-5162-9840-8BA8-36C996F1CB68}" type="pres">
      <dgm:prSet presAssocID="{9474ADA6-6BA7-7D45-AC6E-29DAA6FBE164}" presName="Name19" presStyleLbl="parChTrans1D2" presStyleIdx="4" presStyleCnt="6"/>
      <dgm:spPr/>
      <dgm:t>
        <a:bodyPr/>
        <a:lstStyle/>
        <a:p>
          <a:endParaRPr lang="en-US"/>
        </a:p>
      </dgm:t>
    </dgm:pt>
    <dgm:pt modelId="{FCFFD45F-FCE1-EB4B-A7D5-817CF3A88D51}" type="pres">
      <dgm:prSet presAssocID="{C3781C31-883B-8F4B-9679-2039E9CDF03C}" presName="Name21" presStyleCnt="0"/>
      <dgm:spPr/>
      <dgm:t>
        <a:bodyPr/>
        <a:lstStyle/>
        <a:p>
          <a:endParaRPr lang="en-US"/>
        </a:p>
      </dgm:t>
    </dgm:pt>
    <dgm:pt modelId="{F2219B8C-ADD9-6A48-8D1E-B43435752DA6}" type="pres">
      <dgm:prSet presAssocID="{C3781C31-883B-8F4B-9679-2039E9CDF03C}" presName="level2Shape" presStyleLbl="node2" presStyleIdx="4" presStyleCnt="6"/>
      <dgm:spPr/>
      <dgm:t>
        <a:bodyPr/>
        <a:lstStyle/>
        <a:p>
          <a:endParaRPr lang="en-US"/>
        </a:p>
      </dgm:t>
    </dgm:pt>
    <dgm:pt modelId="{0AC15F39-89F8-D74D-B9B8-83AA2313DDCC}" type="pres">
      <dgm:prSet presAssocID="{C3781C31-883B-8F4B-9679-2039E9CDF03C}" presName="hierChild3" presStyleCnt="0"/>
      <dgm:spPr/>
      <dgm:t>
        <a:bodyPr/>
        <a:lstStyle/>
        <a:p>
          <a:endParaRPr lang="en-US"/>
        </a:p>
      </dgm:t>
    </dgm:pt>
    <dgm:pt modelId="{541BD313-651A-884A-8B16-7EDF1295E608}" type="pres">
      <dgm:prSet presAssocID="{3058E085-B83F-8F45-B778-529A91D06BC0}" presName="Name19" presStyleLbl="parChTrans1D2" presStyleIdx="5" presStyleCnt="6"/>
      <dgm:spPr/>
      <dgm:t>
        <a:bodyPr/>
        <a:lstStyle/>
        <a:p>
          <a:endParaRPr lang="en-US"/>
        </a:p>
      </dgm:t>
    </dgm:pt>
    <dgm:pt modelId="{BA4A3546-24CE-9444-8AC6-9472ED444FDB}" type="pres">
      <dgm:prSet presAssocID="{2E9252B9-8D82-8F4D-BC27-A5F823E7393F}" presName="Name21" presStyleCnt="0"/>
      <dgm:spPr/>
      <dgm:t>
        <a:bodyPr/>
        <a:lstStyle/>
        <a:p>
          <a:endParaRPr lang="en-US"/>
        </a:p>
      </dgm:t>
    </dgm:pt>
    <dgm:pt modelId="{B050B10E-F6B6-CE4D-852D-FC7C53E032FA}" type="pres">
      <dgm:prSet presAssocID="{2E9252B9-8D82-8F4D-BC27-A5F823E7393F}" presName="level2Shape" presStyleLbl="node2" presStyleIdx="5" presStyleCnt="6"/>
      <dgm:spPr/>
      <dgm:t>
        <a:bodyPr/>
        <a:lstStyle/>
        <a:p>
          <a:endParaRPr lang="en-US"/>
        </a:p>
      </dgm:t>
    </dgm:pt>
    <dgm:pt modelId="{388B7B9A-6D1C-FD45-901A-768606ACFCCF}" type="pres">
      <dgm:prSet presAssocID="{2E9252B9-8D82-8F4D-BC27-A5F823E7393F}" presName="hierChild3" presStyleCnt="0"/>
      <dgm:spPr/>
      <dgm:t>
        <a:bodyPr/>
        <a:lstStyle/>
        <a:p>
          <a:endParaRPr lang="en-US"/>
        </a:p>
      </dgm:t>
    </dgm:pt>
    <dgm:pt modelId="{8ECFD789-996C-654B-A059-DC635A2BE3E3}" type="pres">
      <dgm:prSet presAssocID="{AAA0172A-54F4-894E-A773-839DCFC1D5EE}" presName="bgShapesFlow" presStyleCnt="0"/>
      <dgm:spPr/>
      <dgm:t>
        <a:bodyPr/>
        <a:lstStyle/>
        <a:p>
          <a:endParaRPr lang="en-US"/>
        </a:p>
      </dgm:t>
    </dgm:pt>
  </dgm:ptLst>
  <dgm:cxnLst>
    <dgm:cxn modelId="{5C555322-2FB7-814A-AE07-0E9395CF9E07}" type="presOf" srcId="{8CD3375E-D7BE-784D-B5F9-ECACA48B990E}" destId="{5AB48E86-F33A-D24D-AC6A-24D55CF2030D}" srcOrd="0" destOrd="0" presId="urn:microsoft.com/office/officeart/2005/8/layout/hierarchy6"/>
    <dgm:cxn modelId="{F8A487A2-096C-1648-AE81-6C0CC7471B7A}" srcId="{A10EEC3A-5737-9542-8AA7-7EF39421F4C8}" destId="{C5C4F19A-37C0-6E42-857A-32A9967597D8}" srcOrd="1" destOrd="0" parTransId="{0D0F356D-B308-C045-9510-9C67031F3BC9}" sibTransId="{591504D9-3179-D145-97A6-9589F8829513}"/>
    <dgm:cxn modelId="{B1059A6C-CB29-F142-BE4E-6E1DCF45BD51}" type="presOf" srcId="{D3096E9A-02B6-5B47-AFF1-C09B722C8B79}" destId="{F8392FD6-FFBF-5A4E-B75C-83937B3D529F}" srcOrd="0" destOrd="0" presId="urn:microsoft.com/office/officeart/2005/8/layout/hierarchy6"/>
    <dgm:cxn modelId="{F1EB4032-CC73-C44B-8A6F-FFCBFF256C4C}" srcId="{AAA0172A-54F4-894E-A773-839DCFC1D5EE}" destId="{69C83303-6DCD-F846-B69E-193F55429A3E}" srcOrd="0" destOrd="0" parTransId="{09CF3605-CC5C-0D4D-9489-F82820BA54EC}" sibTransId="{7159CC77-6681-6647-A786-AB8C6785A51F}"/>
    <dgm:cxn modelId="{DE4C3A0A-ED12-5A4A-836E-923885998E8F}" type="presOf" srcId="{E4D47C4B-2DE0-AA4E-812C-232D419CC3AB}" destId="{3FDB3707-5B72-4B41-81DE-2675B75C14A4}" srcOrd="0" destOrd="0" presId="urn:microsoft.com/office/officeart/2005/8/layout/hierarchy6"/>
    <dgm:cxn modelId="{8D56A9D5-DC41-2143-A080-FDB4226C8F9D}" type="presOf" srcId="{A9B5CCF0-9687-AB47-AB10-7FEE901E7986}" destId="{9007E3CD-F1F2-0D49-81D2-19E15A1D5C91}" srcOrd="0" destOrd="0" presId="urn:microsoft.com/office/officeart/2005/8/layout/hierarchy6"/>
    <dgm:cxn modelId="{9AFA8F28-5C54-294D-B2AB-3C98C980884F}" type="presOf" srcId="{01DA91E5-0FB0-3F48-B1AC-9B92060F7708}" destId="{0161BB90-0965-494D-9B3B-217527EB7E98}" srcOrd="0" destOrd="0" presId="urn:microsoft.com/office/officeart/2005/8/layout/hierarchy6"/>
    <dgm:cxn modelId="{C6BB91E7-AE6D-164B-90AC-738D1F871C83}" type="presOf" srcId="{B83743B2-5693-AE4E-81C5-922C6B8AE4E1}" destId="{A037B6A3-0D61-D348-A60E-83EB21E0B22B}" srcOrd="0" destOrd="0" presId="urn:microsoft.com/office/officeart/2005/8/layout/hierarchy6"/>
    <dgm:cxn modelId="{1EE9999C-5C91-2440-A9DF-9FA0C2CCC7B7}" type="presOf" srcId="{0D0F356D-B308-C045-9510-9C67031F3BC9}" destId="{E8EF5B7F-E439-B246-ACC6-7C3EA289F5C5}" srcOrd="0" destOrd="0" presId="urn:microsoft.com/office/officeart/2005/8/layout/hierarchy6"/>
    <dgm:cxn modelId="{DFBC5423-F528-244E-9CE4-96269E539E21}" srcId="{69C83303-6DCD-F846-B69E-193F55429A3E}" destId="{004F7647-8C6C-5846-A7EB-3331F8BA186F}" srcOrd="2" destOrd="0" parTransId="{168BF70F-9F34-5E48-8CCD-A3A869FE0F0E}" sibTransId="{43A66654-BC26-F647-BB89-FE961D53EB8F}"/>
    <dgm:cxn modelId="{FEEB98BA-2B4B-804B-93D4-7CC31709F8A7}" type="presOf" srcId="{A10EEC3A-5737-9542-8AA7-7EF39421F4C8}" destId="{7A9F83C1-6558-8949-B03D-B3F47CAE171B}" srcOrd="0" destOrd="0" presId="urn:microsoft.com/office/officeart/2005/8/layout/hierarchy6"/>
    <dgm:cxn modelId="{5B0A31EA-FC09-FB44-83E8-8AEE40024A6A}" type="presOf" srcId="{9474ADA6-6BA7-7D45-AC6E-29DAA6FBE164}" destId="{9351084B-5162-9840-8BA8-36C996F1CB68}" srcOrd="0" destOrd="0" presId="urn:microsoft.com/office/officeart/2005/8/layout/hierarchy6"/>
    <dgm:cxn modelId="{A322521F-82E7-404D-8FFE-D1126395C67D}" srcId="{A10EEC3A-5737-9542-8AA7-7EF39421F4C8}" destId="{B83743B2-5693-AE4E-81C5-922C6B8AE4E1}" srcOrd="0" destOrd="0" parTransId="{EC87F364-5714-0F4C-8A16-C82E10D76FBC}" sibTransId="{61037F71-08B9-2A4E-970A-D63007C128D1}"/>
    <dgm:cxn modelId="{A086ABB1-3733-5F43-832F-43B5404B575D}" srcId="{004F7647-8C6C-5846-A7EB-3331F8BA186F}" destId="{D04A6622-506D-ED44-8AC9-42FF491CB5FD}" srcOrd="1" destOrd="0" parTransId="{6729A4A8-3990-6A41-A681-5D3F8B458F0D}" sibTransId="{FB4E25B3-DE3F-3843-BB30-28EEB72D19D4}"/>
    <dgm:cxn modelId="{98E8A6E9-93E5-534E-9516-AD592C94E0D6}" type="presOf" srcId="{168BF70F-9F34-5E48-8CCD-A3A869FE0F0E}" destId="{6C6BA49D-1E71-184D-B550-864F138BC710}" srcOrd="0" destOrd="0" presId="urn:microsoft.com/office/officeart/2005/8/layout/hierarchy6"/>
    <dgm:cxn modelId="{37A5010C-DD4B-C54B-A317-414AEAED70FB}" type="presOf" srcId="{9423B998-8869-FA4B-B3A7-BB13D2CF118D}" destId="{58E4ABFE-4F4F-9A41-AEF1-930C8C416A1C}" srcOrd="0" destOrd="0" presId="urn:microsoft.com/office/officeart/2005/8/layout/hierarchy6"/>
    <dgm:cxn modelId="{3B529B53-5C02-794E-BFC7-E110EF9F3A20}" type="presOf" srcId="{C3781C31-883B-8F4B-9679-2039E9CDF03C}" destId="{F2219B8C-ADD9-6A48-8D1E-B43435752DA6}" srcOrd="0" destOrd="0" presId="urn:microsoft.com/office/officeart/2005/8/layout/hierarchy6"/>
    <dgm:cxn modelId="{56574316-9056-2442-A307-E31704267A8C}" type="presOf" srcId="{004F7647-8C6C-5846-A7EB-3331F8BA186F}" destId="{F3EC23D7-8BBE-3741-8184-F2F4CA268FB8}" srcOrd="0" destOrd="0" presId="urn:microsoft.com/office/officeart/2005/8/layout/hierarchy6"/>
    <dgm:cxn modelId="{907FFCCA-E7C1-9C4A-9319-06275CDE2026}" srcId="{9423B998-8869-FA4B-B3A7-BB13D2CF118D}" destId="{A9B5CCF0-9687-AB47-AB10-7FEE901E7986}" srcOrd="0" destOrd="0" parTransId="{1B68BAF1-279E-B143-B12D-7E21C43CBD5F}" sibTransId="{814F7EF5-29FF-2943-A04F-EA7AA84CFADA}"/>
    <dgm:cxn modelId="{38A4D5CE-F3AE-764B-9A30-74E51EF14569}" type="presOf" srcId="{9C08BC90-70E7-834C-B578-5D3B8A0EC993}" destId="{36909FA5-420D-3949-BF88-BF7EA258B8B1}" srcOrd="0" destOrd="0" presId="urn:microsoft.com/office/officeart/2005/8/layout/hierarchy6"/>
    <dgm:cxn modelId="{B5D9EABA-D77D-7640-BAEA-859B763E3E47}" type="presOf" srcId="{05127677-775D-8543-B71F-2CD4319581B7}" destId="{BC615CFC-DC65-CC4D-9049-6C853F1FFC0D}" srcOrd="0" destOrd="0" presId="urn:microsoft.com/office/officeart/2005/8/layout/hierarchy6"/>
    <dgm:cxn modelId="{75A49344-5D28-1E4F-BD0C-490FAB0B7461}" type="presOf" srcId="{D04A6622-506D-ED44-8AC9-42FF491CB5FD}" destId="{68FA935B-1603-0241-8C36-77F051152E49}" srcOrd="0" destOrd="0" presId="urn:microsoft.com/office/officeart/2005/8/layout/hierarchy6"/>
    <dgm:cxn modelId="{E8B54EC0-8BA1-914E-9319-EFE52D425D16}" type="presOf" srcId="{0AA45F01-4C2F-6840-9E99-6A644ADE1700}" destId="{9C00F7A8-3C4E-034F-8CEB-D2F661712D07}" srcOrd="0" destOrd="0" presId="urn:microsoft.com/office/officeart/2005/8/layout/hierarchy6"/>
    <dgm:cxn modelId="{7C1E1CBB-59A4-9146-B41B-CD48B9F22A06}" type="presOf" srcId="{D5A2EBCA-E949-D44F-A50B-CC4CEB0EECF3}" destId="{E9065822-322A-8945-9C50-4A0678B2FF45}" srcOrd="0" destOrd="0" presId="urn:microsoft.com/office/officeart/2005/8/layout/hierarchy6"/>
    <dgm:cxn modelId="{4E71AAD2-6813-4E4D-92F7-ACE72B7938CC}" type="presOf" srcId="{1B68BAF1-279E-B143-B12D-7E21C43CBD5F}" destId="{3BD83535-B9EB-FC47-A36C-F1594F31492F}" srcOrd="0" destOrd="0" presId="urn:microsoft.com/office/officeart/2005/8/layout/hierarchy6"/>
    <dgm:cxn modelId="{A4315316-3D2A-074D-8585-F2CF866B6874}" type="presOf" srcId="{C5C4F19A-37C0-6E42-857A-32A9967597D8}" destId="{B4CD6D09-183E-7F43-8B49-547756FD6690}" srcOrd="0" destOrd="0" presId="urn:microsoft.com/office/officeart/2005/8/layout/hierarchy6"/>
    <dgm:cxn modelId="{CE2754B2-03B8-FF40-9F87-AA08D1D9DAB2}" srcId="{69C83303-6DCD-F846-B69E-193F55429A3E}" destId="{A10EEC3A-5737-9542-8AA7-7EF39421F4C8}" srcOrd="1" destOrd="0" parTransId="{0AA45F01-4C2F-6840-9E99-6A644ADE1700}" sibTransId="{BDD9FFE0-C87E-2147-AC9F-36B00C00878C}"/>
    <dgm:cxn modelId="{BD0C3025-55E1-DF48-9750-00446CFB9FA5}" type="presOf" srcId="{EE16F543-4B2E-8C4C-AB67-165650EECB90}" destId="{67952789-CB62-634E-8998-22A08FF6B41A}" srcOrd="0" destOrd="0" presId="urn:microsoft.com/office/officeart/2005/8/layout/hierarchy6"/>
    <dgm:cxn modelId="{DBF618A9-FFFD-1F40-866C-E6240C5702E1}" srcId="{69C83303-6DCD-F846-B69E-193F55429A3E}" destId="{2E9252B9-8D82-8F4D-BC27-A5F823E7393F}" srcOrd="5" destOrd="0" parTransId="{3058E085-B83F-8F45-B778-529A91D06BC0}" sibTransId="{676AD14A-C3EE-8746-B9AD-30DE76CBA6FE}"/>
    <dgm:cxn modelId="{E87942E2-8267-CF4C-8A11-FECFB8792431}" srcId="{004F7647-8C6C-5846-A7EB-3331F8BA186F}" destId="{E4D47C4B-2DE0-AA4E-812C-232D419CC3AB}" srcOrd="0" destOrd="0" parTransId="{6EFB495C-3E04-4B4E-928F-069396B27584}" sibTransId="{62344F84-CD2F-8F49-B73E-C9DC05332B84}"/>
    <dgm:cxn modelId="{6B8D2948-F1D6-074F-A097-0CBE08F535A5}" type="presOf" srcId="{69C83303-6DCD-F846-B69E-193F55429A3E}" destId="{65E9A41B-9EB9-9E4B-B63C-30F87DC956DD}" srcOrd="0" destOrd="0" presId="urn:microsoft.com/office/officeart/2005/8/layout/hierarchy6"/>
    <dgm:cxn modelId="{470349AF-2357-2644-9A59-C31F8A1CC233}" type="presOf" srcId="{AAA0172A-54F4-894E-A773-839DCFC1D5EE}" destId="{322CD2FD-F963-2F40-BE58-471980735143}" srcOrd="0" destOrd="0" presId="urn:microsoft.com/office/officeart/2005/8/layout/hierarchy6"/>
    <dgm:cxn modelId="{C28D364B-E1A5-904F-ACF4-4B69F050B8A8}" srcId="{69C83303-6DCD-F846-B69E-193F55429A3E}" destId="{C3781C31-883B-8F4B-9679-2039E9CDF03C}" srcOrd="4" destOrd="0" parTransId="{9474ADA6-6BA7-7D45-AC6E-29DAA6FBE164}" sibTransId="{08B77F87-5652-C14A-BBA2-E71907336495}"/>
    <dgm:cxn modelId="{300D39B7-E7A0-E640-8F5B-A704D460F775}" type="presOf" srcId="{EC87F364-5714-0F4C-8A16-C82E10D76FBC}" destId="{A8643D0A-30DA-AF42-B1AC-4F08BEA03FF6}" srcOrd="0" destOrd="0" presId="urn:microsoft.com/office/officeart/2005/8/layout/hierarchy6"/>
    <dgm:cxn modelId="{AB07D4DF-70CD-C24B-B00E-F2A98A60E34E}" type="presOf" srcId="{6729A4A8-3990-6A41-A681-5D3F8B458F0D}" destId="{7A026094-C180-8F48-A070-0275BBEB884B}" srcOrd="0" destOrd="0" presId="urn:microsoft.com/office/officeart/2005/8/layout/hierarchy6"/>
    <dgm:cxn modelId="{41E32BE7-124A-0E40-8403-9084E0D09972}" type="presOf" srcId="{2E9252B9-8D82-8F4D-BC27-A5F823E7393F}" destId="{B050B10E-F6B6-CE4D-852D-FC7C53E032FA}" srcOrd="0" destOrd="0" presId="urn:microsoft.com/office/officeart/2005/8/layout/hierarchy6"/>
    <dgm:cxn modelId="{9E2E7776-DDB9-CF4C-9B04-F6F2D8051E31}" srcId="{69C83303-6DCD-F846-B69E-193F55429A3E}" destId="{9423B998-8869-FA4B-B3A7-BB13D2CF118D}" srcOrd="0" destOrd="0" parTransId="{D5A2EBCA-E949-D44F-A50B-CC4CEB0EECF3}" sibTransId="{9BB08863-6CCE-2A42-9294-03B475CCD39D}"/>
    <dgm:cxn modelId="{E9266F18-78FD-F940-9B6A-01EE88A53F4B}" srcId="{9423B998-8869-FA4B-B3A7-BB13D2CF118D}" destId="{EE16F543-4B2E-8C4C-AB67-165650EECB90}" srcOrd="1" destOrd="0" parTransId="{1291B77D-3029-E842-AF2F-021F17E69208}" sibTransId="{38229AF2-7932-B146-9006-5972649735AE}"/>
    <dgm:cxn modelId="{E2780A06-AE1B-484E-B4B8-C28FD0E4D059}" type="presOf" srcId="{3058E085-B83F-8F45-B778-529A91D06BC0}" destId="{541BD313-651A-884A-8B16-7EDF1295E608}" srcOrd="0" destOrd="0" presId="urn:microsoft.com/office/officeart/2005/8/layout/hierarchy6"/>
    <dgm:cxn modelId="{91D8B421-4004-B64C-9744-FB54FD614CDD}" type="presOf" srcId="{C411D676-1407-3B4B-A5D8-EFA4AEBFF903}" destId="{AA671109-3B0D-3E43-B9ED-F9E285B7E8D7}" srcOrd="0" destOrd="0" presId="urn:microsoft.com/office/officeart/2005/8/layout/hierarchy6"/>
    <dgm:cxn modelId="{9E4FA085-A660-C84F-8B9A-22E641B73037}" type="presOf" srcId="{1291B77D-3029-E842-AF2F-021F17E69208}" destId="{F5B9971F-12DF-1B4B-9C5A-32C57B593257}" srcOrd="0" destOrd="0" presId="urn:microsoft.com/office/officeart/2005/8/layout/hierarchy6"/>
    <dgm:cxn modelId="{07E89E25-FF6C-3A48-B8EE-3E4E18141393}" srcId="{C411D676-1407-3B4B-A5D8-EFA4AEBFF903}" destId="{01DA91E5-0FB0-3F48-B1AC-9B92060F7708}" srcOrd="1" destOrd="0" parTransId="{D3096E9A-02B6-5B47-AFF1-C09B722C8B79}" sibTransId="{69C4AD6E-C4F3-E04E-94D4-978159C2F20D}"/>
    <dgm:cxn modelId="{CF69D717-B693-4F4E-BD3D-474FCA7E326A}" type="presOf" srcId="{6EFB495C-3E04-4B4E-928F-069396B27584}" destId="{FF23971E-2A9C-7B48-A95B-FC03EACF3DE5}" srcOrd="0" destOrd="0" presId="urn:microsoft.com/office/officeart/2005/8/layout/hierarchy6"/>
    <dgm:cxn modelId="{5FDB91A7-8797-1044-AC96-E8092DA822AF}" srcId="{69C83303-6DCD-F846-B69E-193F55429A3E}" destId="{C411D676-1407-3B4B-A5D8-EFA4AEBFF903}" srcOrd="3" destOrd="0" parTransId="{9C08BC90-70E7-834C-B578-5D3B8A0EC993}" sibTransId="{8AFF0E51-BED7-7548-B78C-BC0A4B923D53}"/>
    <dgm:cxn modelId="{F0B2F256-5E8A-9348-BC4B-2CE0A068A3F1}" srcId="{C411D676-1407-3B4B-A5D8-EFA4AEBFF903}" destId="{8CD3375E-D7BE-784D-B5F9-ECACA48B990E}" srcOrd="0" destOrd="0" parTransId="{05127677-775D-8543-B71F-2CD4319581B7}" sibTransId="{AB183816-AEF9-2A40-906F-0E5DE70AFC18}"/>
    <dgm:cxn modelId="{6F4B416C-A1A0-884F-8D76-9DB1B09D3064}" type="presParOf" srcId="{322CD2FD-F963-2F40-BE58-471980735143}" destId="{921D0272-ED52-4D43-ADAD-34D14C2E0FAE}" srcOrd="0" destOrd="0" presId="urn:microsoft.com/office/officeart/2005/8/layout/hierarchy6"/>
    <dgm:cxn modelId="{96A1E75E-D7BC-BA41-AA7F-FBF431E15477}" type="presParOf" srcId="{921D0272-ED52-4D43-ADAD-34D14C2E0FAE}" destId="{70E29CB5-0FAE-6B45-BC36-7683AA0D6EB2}" srcOrd="0" destOrd="0" presId="urn:microsoft.com/office/officeart/2005/8/layout/hierarchy6"/>
    <dgm:cxn modelId="{2928E1EE-91C6-1E49-BB03-3FA5636EA16C}" type="presParOf" srcId="{70E29CB5-0FAE-6B45-BC36-7683AA0D6EB2}" destId="{59C1EC0D-FB44-FA4C-B2FE-6826732F9CDC}" srcOrd="0" destOrd="0" presId="urn:microsoft.com/office/officeart/2005/8/layout/hierarchy6"/>
    <dgm:cxn modelId="{831856DA-1E0B-2344-96EB-3D888F049C77}" type="presParOf" srcId="{59C1EC0D-FB44-FA4C-B2FE-6826732F9CDC}" destId="{65E9A41B-9EB9-9E4B-B63C-30F87DC956DD}" srcOrd="0" destOrd="0" presId="urn:microsoft.com/office/officeart/2005/8/layout/hierarchy6"/>
    <dgm:cxn modelId="{9CB1741D-46AB-1647-9BFA-0A1B99828F53}" type="presParOf" srcId="{59C1EC0D-FB44-FA4C-B2FE-6826732F9CDC}" destId="{58C61188-23EF-E04A-A9E8-EB4078A3DEBD}" srcOrd="1" destOrd="0" presId="urn:microsoft.com/office/officeart/2005/8/layout/hierarchy6"/>
    <dgm:cxn modelId="{F7C8D4E7-143E-9A42-8604-62CB534849DA}" type="presParOf" srcId="{58C61188-23EF-E04A-A9E8-EB4078A3DEBD}" destId="{E9065822-322A-8945-9C50-4A0678B2FF45}" srcOrd="0" destOrd="0" presId="urn:microsoft.com/office/officeart/2005/8/layout/hierarchy6"/>
    <dgm:cxn modelId="{E938CC68-C576-464F-A4D2-D51DCF777594}" type="presParOf" srcId="{58C61188-23EF-E04A-A9E8-EB4078A3DEBD}" destId="{4228BEB3-CB98-CD4A-9211-C6F473AA1381}" srcOrd="1" destOrd="0" presId="urn:microsoft.com/office/officeart/2005/8/layout/hierarchy6"/>
    <dgm:cxn modelId="{17D4EA25-E744-594F-B024-DA7247604007}" type="presParOf" srcId="{4228BEB3-CB98-CD4A-9211-C6F473AA1381}" destId="{58E4ABFE-4F4F-9A41-AEF1-930C8C416A1C}" srcOrd="0" destOrd="0" presId="urn:microsoft.com/office/officeart/2005/8/layout/hierarchy6"/>
    <dgm:cxn modelId="{6E554E5F-C152-2342-A1A5-C46E2AD6F821}" type="presParOf" srcId="{4228BEB3-CB98-CD4A-9211-C6F473AA1381}" destId="{803A78F2-135A-5F43-89E4-C93BBFA082CC}" srcOrd="1" destOrd="0" presId="urn:microsoft.com/office/officeart/2005/8/layout/hierarchy6"/>
    <dgm:cxn modelId="{5A387F4D-047B-9349-8CF8-DB21168A60BE}" type="presParOf" srcId="{803A78F2-135A-5F43-89E4-C93BBFA082CC}" destId="{3BD83535-B9EB-FC47-A36C-F1594F31492F}" srcOrd="0" destOrd="0" presId="urn:microsoft.com/office/officeart/2005/8/layout/hierarchy6"/>
    <dgm:cxn modelId="{667A4E4B-E5CC-AF42-A3F6-5A176A73026D}" type="presParOf" srcId="{803A78F2-135A-5F43-89E4-C93BBFA082CC}" destId="{74ABB573-F643-AB43-AF96-89975DA695CA}" srcOrd="1" destOrd="0" presId="urn:microsoft.com/office/officeart/2005/8/layout/hierarchy6"/>
    <dgm:cxn modelId="{91E08125-5CE5-A141-8B3D-E24A5AF4F695}" type="presParOf" srcId="{74ABB573-F643-AB43-AF96-89975DA695CA}" destId="{9007E3CD-F1F2-0D49-81D2-19E15A1D5C91}" srcOrd="0" destOrd="0" presId="urn:microsoft.com/office/officeart/2005/8/layout/hierarchy6"/>
    <dgm:cxn modelId="{23569023-2EA4-A646-A65D-5BB6F4FBCCE9}" type="presParOf" srcId="{74ABB573-F643-AB43-AF96-89975DA695CA}" destId="{1DD44F49-08EE-0E41-B6FB-5716A36C50A7}" srcOrd="1" destOrd="0" presId="urn:microsoft.com/office/officeart/2005/8/layout/hierarchy6"/>
    <dgm:cxn modelId="{43703E6A-6854-404A-B132-540FFA4AA424}" type="presParOf" srcId="{803A78F2-135A-5F43-89E4-C93BBFA082CC}" destId="{F5B9971F-12DF-1B4B-9C5A-32C57B593257}" srcOrd="2" destOrd="0" presId="urn:microsoft.com/office/officeart/2005/8/layout/hierarchy6"/>
    <dgm:cxn modelId="{226CAC14-9BF0-7048-8DBA-42959473D82D}" type="presParOf" srcId="{803A78F2-135A-5F43-89E4-C93BBFA082CC}" destId="{3D59E530-DF9F-2741-8D79-DE2F80057BF9}" srcOrd="3" destOrd="0" presId="urn:microsoft.com/office/officeart/2005/8/layout/hierarchy6"/>
    <dgm:cxn modelId="{3FEC9166-56F6-3149-8BD4-B134865D8FC9}" type="presParOf" srcId="{3D59E530-DF9F-2741-8D79-DE2F80057BF9}" destId="{67952789-CB62-634E-8998-22A08FF6B41A}" srcOrd="0" destOrd="0" presId="urn:microsoft.com/office/officeart/2005/8/layout/hierarchy6"/>
    <dgm:cxn modelId="{3622DAB7-CBA9-014B-B3F4-437F5FADF475}" type="presParOf" srcId="{3D59E530-DF9F-2741-8D79-DE2F80057BF9}" destId="{0C07508B-8CFD-CA4B-BFFA-97742C93F2A6}" srcOrd="1" destOrd="0" presId="urn:microsoft.com/office/officeart/2005/8/layout/hierarchy6"/>
    <dgm:cxn modelId="{2B1D311C-FB93-4F46-B3C3-114A4A095798}" type="presParOf" srcId="{58C61188-23EF-E04A-A9E8-EB4078A3DEBD}" destId="{9C00F7A8-3C4E-034F-8CEB-D2F661712D07}" srcOrd="2" destOrd="0" presId="urn:microsoft.com/office/officeart/2005/8/layout/hierarchy6"/>
    <dgm:cxn modelId="{6F4A0273-B413-8141-8B19-5E6B14496DC4}" type="presParOf" srcId="{58C61188-23EF-E04A-A9E8-EB4078A3DEBD}" destId="{5A1F8288-4730-9E4B-97F1-9270A9FA4D20}" srcOrd="3" destOrd="0" presId="urn:microsoft.com/office/officeart/2005/8/layout/hierarchy6"/>
    <dgm:cxn modelId="{5EE958C3-F847-DF4D-9383-F1FE78531522}" type="presParOf" srcId="{5A1F8288-4730-9E4B-97F1-9270A9FA4D20}" destId="{7A9F83C1-6558-8949-B03D-B3F47CAE171B}" srcOrd="0" destOrd="0" presId="urn:microsoft.com/office/officeart/2005/8/layout/hierarchy6"/>
    <dgm:cxn modelId="{3E7A1432-6DB3-2546-96EB-2AF5C664A12B}" type="presParOf" srcId="{5A1F8288-4730-9E4B-97F1-9270A9FA4D20}" destId="{1AA18A6C-E46D-864C-AC0B-879ABD4EAF4A}" srcOrd="1" destOrd="0" presId="urn:microsoft.com/office/officeart/2005/8/layout/hierarchy6"/>
    <dgm:cxn modelId="{CA6E2483-AE27-1E43-B214-666F834D99E9}" type="presParOf" srcId="{1AA18A6C-E46D-864C-AC0B-879ABD4EAF4A}" destId="{A8643D0A-30DA-AF42-B1AC-4F08BEA03FF6}" srcOrd="0" destOrd="0" presId="urn:microsoft.com/office/officeart/2005/8/layout/hierarchy6"/>
    <dgm:cxn modelId="{9AE7D287-95A3-E940-A021-EDA37368F717}" type="presParOf" srcId="{1AA18A6C-E46D-864C-AC0B-879ABD4EAF4A}" destId="{84234165-7323-BA42-8ED8-EB4B3EB84962}" srcOrd="1" destOrd="0" presId="urn:microsoft.com/office/officeart/2005/8/layout/hierarchy6"/>
    <dgm:cxn modelId="{848C848C-0154-234F-B048-66482E4C680E}" type="presParOf" srcId="{84234165-7323-BA42-8ED8-EB4B3EB84962}" destId="{A037B6A3-0D61-D348-A60E-83EB21E0B22B}" srcOrd="0" destOrd="0" presId="urn:microsoft.com/office/officeart/2005/8/layout/hierarchy6"/>
    <dgm:cxn modelId="{7FACF1A7-04A8-6E47-A40F-1C2BFB804FCC}" type="presParOf" srcId="{84234165-7323-BA42-8ED8-EB4B3EB84962}" destId="{9CF53EC9-2821-1C49-A3E6-A0EE396230E5}" srcOrd="1" destOrd="0" presId="urn:microsoft.com/office/officeart/2005/8/layout/hierarchy6"/>
    <dgm:cxn modelId="{14909AEE-2D15-E046-8B4A-59E8392B09BD}" type="presParOf" srcId="{1AA18A6C-E46D-864C-AC0B-879ABD4EAF4A}" destId="{E8EF5B7F-E439-B246-ACC6-7C3EA289F5C5}" srcOrd="2" destOrd="0" presId="urn:microsoft.com/office/officeart/2005/8/layout/hierarchy6"/>
    <dgm:cxn modelId="{D3FDAF3A-538C-654C-9446-3E61033F5C17}" type="presParOf" srcId="{1AA18A6C-E46D-864C-AC0B-879ABD4EAF4A}" destId="{82B23047-5BE3-B74B-A81F-BAC4F4054D47}" srcOrd="3" destOrd="0" presId="urn:microsoft.com/office/officeart/2005/8/layout/hierarchy6"/>
    <dgm:cxn modelId="{3E427453-3053-B04E-803C-6647F4D8196B}" type="presParOf" srcId="{82B23047-5BE3-B74B-A81F-BAC4F4054D47}" destId="{B4CD6D09-183E-7F43-8B49-547756FD6690}" srcOrd="0" destOrd="0" presId="urn:microsoft.com/office/officeart/2005/8/layout/hierarchy6"/>
    <dgm:cxn modelId="{72831919-1578-264B-B329-6CED19BE0045}" type="presParOf" srcId="{82B23047-5BE3-B74B-A81F-BAC4F4054D47}" destId="{C3266221-04A0-3E4E-A9C5-BC3D3C4D4C00}" srcOrd="1" destOrd="0" presId="urn:microsoft.com/office/officeart/2005/8/layout/hierarchy6"/>
    <dgm:cxn modelId="{2FF6B32C-3E6F-EE4A-BC03-1085A138023B}" type="presParOf" srcId="{58C61188-23EF-E04A-A9E8-EB4078A3DEBD}" destId="{6C6BA49D-1E71-184D-B550-864F138BC710}" srcOrd="4" destOrd="0" presId="urn:microsoft.com/office/officeart/2005/8/layout/hierarchy6"/>
    <dgm:cxn modelId="{9C447172-4306-BE45-8453-34CDD376E2A6}" type="presParOf" srcId="{58C61188-23EF-E04A-A9E8-EB4078A3DEBD}" destId="{3B7A7CA6-58CD-C748-BC9A-95D1424F5C7B}" srcOrd="5" destOrd="0" presId="urn:microsoft.com/office/officeart/2005/8/layout/hierarchy6"/>
    <dgm:cxn modelId="{E01C669A-1733-9C42-83E7-664211C0C265}" type="presParOf" srcId="{3B7A7CA6-58CD-C748-BC9A-95D1424F5C7B}" destId="{F3EC23D7-8BBE-3741-8184-F2F4CA268FB8}" srcOrd="0" destOrd="0" presId="urn:microsoft.com/office/officeart/2005/8/layout/hierarchy6"/>
    <dgm:cxn modelId="{B98DCE5D-85CC-3E4F-B65E-C29E18F80BF3}" type="presParOf" srcId="{3B7A7CA6-58CD-C748-BC9A-95D1424F5C7B}" destId="{E444877D-6D0C-CB49-B3B4-5267899345B6}" srcOrd="1" destOrd="0" presId="urn:microsoft.com/office/officeart/2005/8/layout/hierarchy6"/>
    <dgm:cxn modelId="{6399C50B-7D53-8F44-AD28-88C7134809C2}" type="presParOf" srcId="{E444877D-6D0C-CB49-B3B4-5267899345B6}" destId="{FF23971E-2A9C-7B48-A95B-FC03EACF3DE5}" srcOrd="0" destOrd="0" presId="urn:microsoft.com/office/officeart/2005/8/layout/hierarchy6"/>
    <dgm:cxn modelId="{EBBED27E-299C-E245-AE5D-1F744536FDDD}" type="presParOf" srcId="{E444877D-6D0C-CB49-B3B4-5267899345B6}" destId="{FEBED73E-F573-3244-8653-03368C384CB5}" srcOrd="1" destOrd="0" presId="urn:microsoft.com/office/officeart/2005/8/layout/hierarchy6"/>
    <dgm:cxn modelId="{1B047F15-431F-6E4F-BC19-1899EA44BD18}" type="presParOf" srcId="{FEBED73E-F573-3244-8653-03368C384CB5}" destId="{3FDB3707-5B72-4B41-81DE-2675B75C14A4}" srcOrd="0" destOrd="0" presId="urn:microsoft.com/office/officeart/2005/8/layout/hierarchy6"/>
    <dgm:cxn modelId="{044D669C-AA36-F245-ACF9-0F7E1614FF75}" type="presParOf" srcId="{FEBED73E-F573-3244-8653-03368C384CB5}" destId="{906E9972-EA11-4846-B214-60A5FA8E7BC8}" srcOrd="1" destOrd="0" presId="urn:microsoft.com/office/officeart/2005/8/layout/hierarchy6"/>
    <dgm:cxn modelId="{593EBF95-D8BD-BD4C-B32F-69D5410CE707}" type="presParOf" srcId="{E444877D-6D0C-CB49-B3B4-5267899345B6}" destId="{7A026094-C180-8F48-A070-0275BBEB884B}" srcOrd="2" destOrd="0" presId="urn:microsoft.com/office/officeart/2005/8/layout/hierarchy6"/>
    <dgm:cxn modelId="{02F4AFE3-AD72-AF4A-A1CC-52DE7AE82966}" type="presParOf" srcId="{E444877D-6D0C-CB49-B3B4-5267899345B6}" destId="{FFEC3E0D-0693-5942-AF17-7FB3CBA14161}" srcOrd="3" destOrd="0" presId="urn:microsoft.com/office/officeart/2005/8/layout/hierarchy6"/>
    <dgm:cxn modelId="{E6343E00-E111-0E42-8DE9-E48EC6331D9D}" type="presParOf" srcId="{FFEC3E0D-0693-5942-AF17-7FB3CBA14161}" destId="{68FA935B-1603-0241-8C36-77F051152E49}" srcOrd="0" destOrd="0" presId="urn:microsoft.com/office/officeart/2005/8/layout/hierarchy6"/>
    <dgm:cxn modelId="{B345022B-F731-514D-AB04-EA90314BFD26}" type="presParOf" srcId="{FFEC3E0D-0693-5942-AF17-7FB3CBA14161}" destId="{F09F94E1-85B5-2049-B956-EF214774D140}" srcOrd="1" destOrd="0" presId="urn:microsoft.com/office/officeart/2005/8/layout/hierarchy6"/>
    <dgm:cxn modelId="{9AE5BF55-94A1-A347-9AAF-9188A3F8E5C3}" type="presParOf" srcId="{58C61188-23EF-E04A-A9E8-EB4078A3DEBD}" destId="{36909FA5-420D-3949-BF88-BF7EA258B8B1}" srcOrd="6" destOrd="0" presId="urn:microsoft.com/office/officeart/2005/8/layout/hierarchy6"/>
    <dgm:cxn modelId="{5A1C0EB7-6938-A74E-915C-2BC64AAF0E22}" type="presParOf" srcId="{58C61188-23EF-E04A-A9E8-EB4078A3DEBD}" destId="{5C9BCB3B-3A3E-0D49-BBDB-86CA0A7BA1D3}" srcOrd="7" destOrd="0" presId="urn:microsoft.com/office/officeart/2005/8/layout/hierarchy6"/>
    <dgm:cxn modelId="{F6D9D248-C456-BD4B-B24F-2AE257E52951}" type="presParOf" srcId="{5C9BCB3B-3A3E-0D49-BBDB-86CA0A7BA1D3}" destId="{AA671109-3B0D-3E43-B9ED-F9E285B7E8D7}" srcOrd="0" destOrd="0" presId="urn:microsoft.com/office/officeart/2005/8/layout/hierarchy6"/>
    <dgm:cxn modelId="{EFB085B1-EF07-3545-8C20-12D238DC1906}" type="presParOf" srcId="{5C9BCB3B-3A3E-0D49-BBDB-86CA0A7BA1D3}" destId="{05D56450-C047-FB4E-8F4C-83400999E956}" srcOrd="1" destOrd="0" presId="urn:microsoft.com/office/officeart/2005/8/layout/hierarchy6"/>
    <dgm:cxn modelId="{2515DC43-DF39-204F-B519-5D4B26CB1915}" type="presParOf" srcId="{05D56450-C047-FB4E-8F4C-83400999E956}" destId="{BC615CFC-DC65-CC4D-9049-6C853F1FFC0D}" srcOrd="0" destOrd="0" presId="urn:microsoft.com/office/officeart/2005/8/layout/hierarchy6"/>
    <dgm:cxn modelId="{BC2BC6DE-D9C2-FB48-8CD6-14509F805D66}" type="presParOf" srcId="{05D56450-C047-FB4E-8F4C-83400999E956}" destId="{5BC0D340-F483-AC46-8F09-47527FA1D755}" srcOrd="1" destOrd="0" presId="urn:microsoft.com/office/officeart/2005/8/layout/hierarchy6"/>
    <dgm:cxn modelId="{6EF7DE3B-7CFA-044E-9249-83C45E2ADFEE}" type="presParOf" srcId="{5BC0D340-F483-AC46-8F09-47527FA1D755}" destId="{5AB48E86-F33A-D24D-AC6A-24D55CF2030D}" srcOrd="0" destOrd="0" presId="urn:microsoft.com/office/officeart/2005/8/layout/hierarchy6"/>
    <dgm:cxn modelId="{4D9A2CE7-25FB-3B4D-8F7E-005DD83DF148}" type="presParOf" srcId="{5BC0D340-F483-AC46-8F09-47527FA1D755}" destId="{CEA68EAD-3FD7-174E-A32E-C8164E92951D}" srcOrd="1" destOrd="0" presId="urn:microsoft.com/office/officeart/2005/8/layout/hierarchy6"/>
    <dgm:cxn modelId="{53B5CC87-59D6-A84D-84B3-B8CC4FCEE692}" type="presParOf" srcId="{05D56450-C047-FB4E-8F4C-83400999E956}" destId="{F8392FD6-FFBF-5A4E-B75C-83937B3D529F}" srcOrd="2" destOrd="0" presId="urn:microsoft.com/office/officeart/2005/8/layout/hierarchy6"/>
    <dgm:cxn modelId="{A1AEAA84-3AB4-164A-BC13-F4B3D1ACAFF6}" type="presParOf" srcId="{05D56450-C047-FB4E-8F4C-83400999E956}" destId="{550E6A4E-09F0-9840-9E39-9A43B9BEF841}" srcOrd="3" destOrd="0" presId="urn:microsoft.com/office/officeart/2005/8/layout/hierarchy6"/>
    <dgm:cxn modelId="{7E3C5477-C0E0-1A46-A371-E4FDD6A6FE5C}" type="presParOf" srcId="{550E6A4E-09F0-9840-9E39-9A43B9BEF841}" destId="{0161BB90-0965-494D-9B3B-217527EB7E98}" srcOrd="0" destOrd="0" presId="urn:microsoft.com/office/officeart/2005/8/layout/hierarchy6"/>
    <dgm:cxn modelId="{E6774EA1-5EF3-7742-B2A8-A9AE6780553B}" type="presParOf" srcId="{550E6A4E-09F0-9840-9E39-9A43B9BEF841}" destId="{69831E51-6613-D04D-9775-D9273D8B811A}" srcOrd="1" destOrd="0" presId="urn:microsoft.com/office/officeart/2005/8/layout/hierarchy6"/>
    <dgm:cxn modelId="{024CD736-DED9-3F4B-8A85-563457D70B87}" type="presParOf" srcId="{58C61188-23EF-E04A-A9E8-EB4078A3DEBD}" destId="{9351084B-5162-9840-8BA8-36C996F1CB68}" srcOrd="8" destOrd="0" presId="urn:microsoft.com/office/officeart/2005/8/layout/hierarchy6"/>
    <dgm:cxn modelId="{8A46CBBD-F747-CA41-A8CD-DC674A60983C}" type="presParOf" srcId="{58C61188-23EF-E04A-A9E8-EB4078A3DEBD}" destId="{FCFFD45F-FCE1-EB4B-A7D5-817CF3A88D51}" srcOrd="9" destOrd="0" presId="urn:microsoft.com/office/officeart/2005/8/layout/hierarchy6"/>
    <dgm:cxn modelId="{D80370C9-CCBF-F141-9A55-06B1ABE91232}" type="presParOf" srcId="{FCFFD45F-FCE1-EB4B-A7D5-817CF3A88D51}" destId="{F2219B8C-ADD9-6A48-8D1E-B43435752DA6}" srcOrd="0" destOrd="0" presId="urn:microsoft.com/office/officeart/2005/8/layout/hierarchy6"/>
    <dgm:cxn modelId="{975E1B72-00BA-2045-867C-28C834959AED}" type="presParOf" srcId="{FCFFD45F-FCE1-EB4B-A7D5-817CF3A88D51}" destId="{0AC15F39-89F8-D74D-B9B8-83AA2313DDCC}" srcOrd="1" destOrd="0" presId="urn:microsoft.com/office/officeart/2005/8/layout/hierarchy6"/>
    <dgm:cxn modelId="{BF11706D-C2A0-3148-8511-83A859A6D541}" type="presParOf" srcId="{58C61188-23EF-E04A-A9E8-EB4078A3DEBD}" destId="{541BD313-651A-884A-8B16-7EDF1295E608}" srcOrd="10" destOrd="0" presId="urn:microsoft.com/office/officeart/2005/8/layout/hierarchy6"/>
    <dgm:cxn modelId="{D7882A17-0686-D744-A57D-186CD29531B7}" type="presParOf" srcId="{58C61188-23EF-E04A-A9E8-EB4078A3DEBD}" destId="{BA4A3546-24CE-9444-8AC6-9472ED444FDB}" srcOrd="11" destOrd="0" presId="urn:microsoft.com/office/officeart/2005/8/layout/hierarchy6"/>
    <dgm:cxn modelId="{0C33E987-D0CF-1C48-BD3C-8DC32B10B3F0}" type="presParOf" srcId="{BA4A3546-24CE-9444-8AC6-9472ED444FDB}" destId="{B050B10E-F6B6-CE4D-852D-FC7C53E032FA}" srcOrd="0" destOrd="0" presId="urn:microsoft.com/office/officeart/2005/8/layout/hierarchy6"/>
    <dgm:cxn modelId="{7CA5BE81-A028-2D4B-8836-549A6E8A0241}" type="presParOf" srcId="{BA4A3546-24CE-9444-8AC6-9472ED444FDB}" destId="{388B7B9A-6D1C-FD45-901A-768606ACFCCF}" srcOrd="1" destOrd="0" presId="urn:microsoft.com/office/officeart/2005/8/layout/hierarchy6"/>
    <dgm:cxn modelId="{F0A46EC9-45EE-A14D-99CF-2E1ADE8D6619}" type="presParOf" srcId="{322CD2FD-F963-2F40-BE58-471980735143}" destId="{8ECFD789-996C-654B-A059-DC635A2BE3E3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E9A41B-9EB9-9E4B-B63C-30F87DC956DD}">
      <dsp:nvSpPr>
        <dsp:cNvPr id="0" name=""/>
        <dsp:cNvSpPr/>
      </dsp:nvSpPr>
      <dsp:spPr>
        <a:xfrm>
          <a:off x="4266724" y="1109318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Project</a:t>
          </a:r>
          <a:endParaRPr lang="en-US" sz="1200" kern="1200" dirty="0"/>
        </a:p>
      </dsp:txBody>
      <dsp:txXfrm>
        <a:off x="4280947" y="1123541"/>
        <a:ext cx="699987" cy="457176"/>
      </dsp:txXfrm>
    </dsp:sp>
    <dsp:sp modelId="{E9065822-322A-8945-9C50-4A0678B2FF45}">
      <dsp:nvSpPr>
        <dsp:cNvPr id="0" name=""/>
        <dsp:cNvSpPr/>
      </dsp:nvSpPr>
      <dsp:spPr>
        <a:xfrm>
          <a:off x="843088" y="1594940"/>
          <a:ext cx="3787851" cy="194248"/>
        </a:xfrm>
        <a:custGeom>
          <a:avLst/>
          <a:gdLst/>
          <a:ahLst/>
          <a:cxnLst/>
          <a:rect l="0" t="0" r="0" b="0"/>
          <a:pathLst>
            <a:path>
              <a:moveTo>
                <a:pt x="3787851" y="0"/>
              </a:moveTo>
              <a:lnTo>
                <a:pt x="3787851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E4ABFE-4F4F-9A41-AEF1-930C8C416A1C}">
      <dsp:nvSpPr>
        <dsp:cNvPr id="0" name=""/>
        <dsp:cNvSpPr/>
      </dsp:nvSpPr>
      <dsp:spPr>
        <a:xfrm>
          <a:off x="478872" y="1789188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Fastq</a:t>
          </a:r>
          <a:endParaRPr lang="en-US" sz="1200" kern="1200" dirty="0"/>
        </a:p>
      </dsp:txBody>
      <dsp:txXfrm>
        <a:off x="493095" y="1803411"/>
        <a:ext cx="699987" cy="457176"/>
      </dsp:txXfrm>
    </dsp:sp>
    <dsp:sp modelId="{3BD83535-B9EB-FC47-A36C-F1594F31492F}">
      <dsp:nvSpPr>
        <dsp:cNvPr id="0" name=""/>
        <dsp:cNvSpPr/>
      </dsp:nvSpPr>
      <dsp:spPr>
        <a:xfrm>
          <a:off x="369607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473481" y="0"/>
              </a:moveTo>
              <a:lnTo>
                <a:pt x="473481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07E3CD-F1F2-0D49-81D2-19E15A1D5C91}">
      <dsp:nvSpPr>
        <dsp:cNvPr id="0" name=""/>
        <dsp:cNvSpPr/>
      </dsp:nvSpPr>
      <dsp:spPr>
        <a:xfrm>
          <a:off x="5390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Sub1</a:t>
          </a:r>
          <a:endParaRPr lang="en-US" sz="1200" kern="1200" dirty="0"/>
        </a:p>
      </dsp:txBody>
      <dsp:txXfrm>
        <a:off x="19613" y="2483282"/>
        <a:ext cx="699987" cy="457176"/>
      </dsp:txXfrm>
    </dsp:sp>
    <dsp:sp modelId="{F5B9971F-12DF-1B4B-9C5A-32C57B593257}">
      <dsp:nvSpPr>
        <dsp:cNvPr id="0" name=""/>
        <dsp:cNvSpPr/>
      </dsp:nvSpPr>
      <dsp:spPr>
        <a:xfrm>
          <a:off x="843088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473481" y="97124"/>
              </a:lnTo>
              <a:lnTo>
                <a:pt x="473481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952789-CB62-634E-8998-22A08FF6B41A}">
      <dsp:nvSpPr>
        <dsp:cNvPr id="0" name=""/>
        <dsp:cNvSpPr/>
      </dsp:nvSpPr>
      <dsp:spPr>
        <a:xfrm>
          <a:off x="952353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Sub2</a:t>
          </a:r>
          <a:endParaRPr lang="en-US" sz="1200" kern="1200" dirty="0"/>
        </a:p>
      </dsp:txBody>
      <dsp:txXfrm>
        <a:off x="966576" y="2483282"/>
        <a:ext cx="699987" cy="457176"/>
      </dsp:txXfrm>
    </dsp:sp>
    <dsp:sp modelId="{9C00F7A8-3C4E-034F-8CEB-D2F661712D07}">
      <dsp:nvSpPr>
        <dsp:cNvPr id="0" name=""/>
        <dsp:cNvSpPr/>
      </dsp:nvSpPr>
      <dsp:spPr>
        <a:xfrm>
          <a:off x="2737014" y="1594940"/>
          <a:ext cx="1893925" cy="194248"/>
        </a:xfrm>
        <a:custGeom>
          <a:avLst/>
          <a:gdLst/>
          <a:ahLst/>
          <a:cxnLst/>
          <a:rect l="0" t="0" r="0" b="0"/>
          <a:pathLst>
            <a:path>
              <a:moveTo>
                <a:pt x="1893925" y="0"/>
              </a:moveTo>
              <a:lnTo>
                <a:pt x="1893925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9F83C1-6558-8949-B03D-B3F47CAE171B}">
      <dsp:nvSpPr>
        <dsp:cNvPr id="0" name=""/>
        <dsp:cNvSpPr/>
      </dsp:nvSpPr>
      <dsp:spPr>
        <a:xfrm>
          <a:off x="2372798" y="1789188"/>
          <a:ext cx="728433" cy="485622"/>
        </a:xfrm>
        <a:prstGeom prst="roundRect">
          <a:avLst>
            <a:gd name="adj" fmla="val 10000"/>
          </a:avLst>
        </a:prstGeom>
        <a:solidFill>
          <a:srgbClr val="FF6600"/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qout</a:t>
          </a:r>
          <a:endParaRPr lang="en-US" sz="1200" kern="1200" dirty="0"/>
        </a:p>
      </dsp:txBody>
      <dsp:txXfrm>
        <a:off x="2387021" y="1803411"/>
        <a:ext cx="699987" cy="457176"/>
      </dsp:txXfrm>
    </dsp:sp>
    <dsp:sp modelId="{A8643D0A-30DA-AF42-B1AC-4F08BEA03FF6}">
      <dsp:nvSpPr>
        <dsp:cNvPr id="0" name=""/>
        <dsp:cNvSpPr/>
      </dsp:nvSpPr>
      <dsp:spPr>
        <a:xfrm>
          <a:off x="2263533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473481" y="0"/>
              </a:moveTo>
              <a:lnTo>
                <a:pt x="473481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37B6A3-0D61-D348-A60E-83EB21E0B22B}">
      <dsp:nvSpPr>
        <dsp:cNvPr id="0" name=""/>
        <dsp:cNvSpPr/>
      </dsp:nvSpPr>
      <dsp:spPr>
        <a:xfrm>
          <a:off x="1899316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bwa</a:t>
          </a:r>
          <a:endParaRPr lang="en-US" sz="1200" kern="1200" dirty="0"/>
        </a:p>
      </dsp:txBody>
      <dsp:txXfrm>
        <a:off x="1913539" y="2483282"/>
        <a:ext cx="699987" cy="457176"/>
      </dsp:txXfrm>
    </dsp:sp>
    <dsp:sp modelId="{E8EF5B7F-E439-B246-ACC6-7C3EA289F5C5}">
      <dsp:nvSpPr>
        <dsp:cNvPr id="0" name=""/>
        <dsp:cNvSpPr/>
      </dsp:nvSpPr>
      <dsp:spPr>
        <a:xfrm>
          <a:off x="2737014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473481" y="97124"/>
              </a:lnTo>
              <a:lnTo>
                <a:pt x="473481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CD6D09-183E-7F43-8B49-547756FD6690}">
      <dsp:nvSpPr>
        <dsp:cNvPr id="0" name=""/>
        <dsp:cNvSpPr/>
      </dsp:nvSpPr>
      <dsp:spPr>
        <a:xfrm>
          <a:off x="2846279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reCaAl</a:t>
          </a:r>
          <a:endParaRPr lang="en-US" sz="1200" kern="1200" dirty="0"/>
        </a:p>
      </dsp:txBody>
      <dsp:txXfrm>
        <a:off x="2860502" y="2483282"/>
        <a:ext cx="699987" cy="457176"/>
      </dsp:txXfrm>
    </dsp:sp>
    <dsp:sp modelId="{6C6BA49D-1E71-184D-B550-864F138BC710}">
      <dsp:nvSpPr>
        <dsp:cNvPr id="0" name=""/>
        <dsp:cNvSpPr/>
      </dsp:nvSpPr>
      <dsp:spPr>
        <a:xfrm>
          <a:off x="4585220" y="1594940"/>
          <a:ext cx="91440" cy="19424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EC23D7-8BBE-3741-8184-F2F4CA268FB8}">
      <dsp:nvSpPr>
        <dsp:cNvPr id="0" name=""/>
        <dsp:cNvSpPr/>
      </dsp:nvSpPr>
      <dsp:spPr>
        <a:xfrm>
          <a:off x="4266724" y="1789188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Sub1</a:t>
          </a:r>
          <a:endParaRPr lang="en-US" sz="1200" kern="1200" dirty="0"/>
        </a:p>
      </dsp:txBody>
      <dsp:txXfrm>
        <a:off x="4280947" y="1803411"/>
        <a:ext cx="699987" cy="457176"/>
      </dsp:txXfrm>
    </dsp:sp>
    <dsp:sp modelId="{FF23971E-2A9C-7B48-A95B-FC03EACF3DE5}">
      <dsp:nvSpPr>
        <dsp:cNvPr id="0" name=""/>
        <dsp:cNvSpPr/>
      </dsp:nvSpPr>
      <dsp:spPr>
        <a:xfrm>
          <a:off x="4157459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473481" y="0"/>
              </a:moveTo>
              <a:lnTo>
                <a:pt x="473481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DB3707-5B72-4B41-81DE-2675B75C14A4}">
      <dsp:nvSpPr>
        <dsp:cNvPr id="0" name=""/>
        <dsp:cNvSpPr/>
      </dsp:nvSpPr>
      <dsp:spPr>
        <a:xfrm>
          <a:off x="3793242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Bwa</a:t>
          </a:r>
          <a:endParaRPr lang="en-US" sz="1200" kern="1200" dirty="0"/>
        </a:p>
      </dsp:txBody>
      <dsp:txXfrm>
        <a:off x="3807465" y="2483282"/>
        <a:ext cx="699987" cy="457176"/>
      </dsp:txXfrm>
    </dsp:sp>
    <dsp:sp modelId="{7A026094-C180-8F48-A070-0275BBEB884B}">
      <dsp:nvSpPr>
        <dsp:cNvPr id="0" name=""/>
        <dsp:cNvSpPr/>
      </dsp:nvSpPr>
      <dsp:spPr>
        <a:xfrm>
          <a:off x="4630940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473481" y="97124"/>
              </a:lnTo>
              <a:lnTo>
                <a:pt x="473481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FA935B-1603-0241-8C36-77F051152E49}">
      <dsp:nvSpPr>
        <dsp:cNvPr id="0" name=""/>
        <dsp:cNvSpPr/>
      </dsp:nvSpPr>
      <dsp:spPr>
        <a:xfrm>
          <a:off x="4740205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reCaAl</a:t>
          </a:r>
          <a:endParaRPr lang="en-US" sz="1200" kern="1200" dirty="0"/>
        </a:p>
      </dsp:txBody>
      <dsp:txXfrm>
        <a:off x="4754428" y="2483282"/>
        <a:ext cx="699987" cy="457176"/>
      </dsp:txXfrm>
    </dsp:sp>
    <dsp:sp modelId="{36909FA5-420D-3949-BF88-BF7EA258B8B1}">
      <dsp:nvSpPr>
        <dsp:cNvPr id="0" name=""/>
        <dsp:cNvSpPr/>
      </dsp:nvSpPr>
      <dsp:spPr>
        <a:xfrm>
          <a:off x="4630940" y="1594940"/>
          <a:ext cx="1893925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1893925" y="97124"/>
              </a:lnTo>
              <a:lnTo>
                <a:pt x="1893925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71109-3B0D-3E43-B9ED-F9E285B7E8D7}">
      <dsp:nvSpPr>
        <dsp:cNvPr id="0" name=""/>
        <dsp:cNvSpPr/>
      </dsp:nvSpPr>
      <dsp:spPr>
        <a:xfrm>
          <a:off x="6160650" y="1789188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Sub2</a:t>
          </a:r>
          <a:endParaRPr lang="en-US" sz="1200" kern="1200" dirty="0"/>
        </a:p>
      </dsp:txBody>
      <dsp:txXfrm>
        <a:off x="6174873" y="1803411"/>
        <a:ext cx="699987" cy="457176"/>
      </dsp:txXfrm>
    </dsp:sp>
    <dsp:sp modelId="{BC615CFC-DC65-CC4D-9049-6C853F1FFC0D}">
      <dsp:nvSpPr>
        <dsp:cNvPr id="0" name=""/>
        <dsp:cNvSpPr/>
      </dsp:nvSpPr>
      <dsp:spPr>
        <a:xfrm>
          <a:off x="6051385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473481" y="0"/>
              </a:moveTo>
              <a:lnTo>
                <a:pt x="473481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B48E86-F33A-D24D-AC6A-24D55CF2030D}">
      <dsp:nvSpPr>
        <dsp:cNvPr id="0" name=""/>
        <dsp:cNvSpPr/>
      </dsp:nvSpPr>
      <dsp:spPr>
        <a:xfrm>
          <a:off x="5687168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Bwa</a:t>
          </a:r>
          <a:endParaRPr lang="en-US" sz="1200" kern="1200" dirty="0"/>
        </a:p>
      </dsp:txBody>
      <dsp:txXfrm>
        <a:off x="5701391" y="2483282"/>
        <a:ext cx="699987" cy="457176"/>
      </dsp:txXfrm>
    </dsp:sp>
    <dsp:sp modelId="{F8392FD6-FFBF-5A4E-B75C-83937B3D529F}">
      <dsp:nvSpPr>
        <dsp:cNvPr id="0" name=""/>
        <dsp:cNvSpPr/>
      </dsp:nvSpPr>
      <dsp:spPr>
        <a:xfrm>
          <a:off x="6524866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473481" y="97124"/>
              </a:lnTo>
              <a:lnTo>
                <a:pt x="473481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61BB90-0965-494D-9B3B-217527EB7E98}">
      <dsp:nvSpPr>
        <dsp:cNvPr id="0" name=""/>
        <dsp:cNvSpPr/>
      </dsp:nvSpPr>
      <dsp:spPr>
        <a:xfrm>
          <a:off x="6634131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reCal</a:t>
          </a:r>
          <a:endParaRPr lang="en-US" sz="1200" kern="1200" dirty="0"/>
        </a:p>
      </dsp:txBody>
      <dsp:txXfrm>
        <a:off x="6648354" y="2483282"/>
        <a:ext cx="699987" cy="457176"/>
      </dsp:txXfrm>
    </dsp:sp>
    <dsp:sp modelId="{9351084B-5162-9840-8BA8-36C996F1CB68}">
      <dsp:nvSpPr>
        <dsp:cNvPr id="0" name=""/>
        <dsp:cNvSpPr/>
      </dsp:nvSpPr>
      <dsp:spPr>
        <a:xfrm>
          <a:off x="4630940" y="1594940"/>
          <a:ext cx="2840888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2840888" y="97124"/>
              </a:lnTo>
              <a:lnTo>
                <a:pt x="2840888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219B8C-ADD9-6A48-8D1E-B43435752DA6}">
      <dsp:nvSpPr>
        <dsp:cNvPr id="0" name=""/>
        <dsp:cNvSpPr/>
      </dsp:nvSpPr>
      <dsp:spPr>
        <a:xfrm>
          <a:off x="7107613" y="1789188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Variants</a:t>
          </a:r>
          <a:endParaRPr lang="en-US" sz="1200" kern="1200" dirty="0"/>
        </a:p>
      </dsp:txBody>
      <dsp:txXfrm>
        <a:off x="7121836" y="1803411"/>
        <a:ext cx="699987" cy="457176"/>
      </dsp:txXfrm>
    </dsp:sp>
    <dsp:sp modelId="{541BD313-651A-884A-8B16-7EDF1295E608}">
      <dsp:nvSpPr>
        <dsp:cNvPr id="0" name=""/>
        <dsp:cNvSpPr/>
      </dsp:nvSpPr>
      <dsp:spPr>
        <a:xfrm>
          <a:off x="4630940" y="1594940"/>
          <a:ext cx="3787851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3787851" y="97124"/>
              </a:lnTo>
              <a:lnTo>
                <a:pt x="3787851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50B10E-F6B6-CE4D-852D-FC7C53E032FA}">
      <dsp:nvSpPr>
        <dsp:cNvPr id="0" name=""/>
        <dsp:cNvSpPr/>
      </dsp:nvSpPr>
      <dsp:spPr>
        <a:xfrm>
          <a:off x="8054576" y="1789188"/>
          <a:ext cx="728433" cy="485622"/>
        </a:xfrm>
        <a:prstGeom prst="roundRect">
          <a:avLst>
            <a:gd name="adj" fmla="val 10000"/>
          </a:avLst>
        </a:prstGeom>
        <a:solidFill>
          <a:srgbClr val="FF6600"/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Summary</a:t>
          </a:r>
          <a:endParaRPr lang="en-US" sz="1200" kern="1200" dirty="0"/>
        </a:p>
      </dsp:txBody>
      <dsp:txXfrm>
        <a:off x="8068799" y="1803411"/>
        <a:ext cx="699987" cy="4571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3F3AE43-4B8B-42E2-AD8D-8893E6575599}" type="datetimeFigureOut">
              <a:rPr lang="en-US"/>
              <a:pPr>
                <a:defRPr/>
              </a:pPr>
              <a:t>19/11/12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35623A5-B868-4679-8144-13E28063423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0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eg>
</file>

<file path=ppt/media/image12.jpeg>
</file>

<file path=ppt/media/image13.png>
</file>

<file path=ppt/media/image14.gif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gif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69BDDD4-07A3-49C3-8D04-6377578ADC4E}" type="datetimeFigureOut">
              <a:rPr lang="en-US"/>
              <a:pPr>
                <a:defRPr/>
              </a:pPr>
              <a:t>19/11/12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noProof="0" smtClean="0"/>
              <a:t>Click to edit Master text styles</a:t>
            </a:r>
          </a:p>
          <a:p>
            <a:pPr lvl="1"/>
            <a:r>
              <a:rPr lang="en-AU" noProof="0" smtClean="0"/>
              <a:t>Second level</a:t>
            </a:r>
          </a:p>
          <a:p>
            <a:pPr lvl="2"/>
            <a:r>
              <a:rPr lang="en-AU" noProof="0" smtClean="0"/>
              <a:t>Third level</a:t>
            </a:r>
          </a:p>
          <a:p>
            <a:pPr lvl="3"/>
            <a:r>
              <a:rPr lang="en-AU" noProof="0" smtClean="0"/>
              <a:t>Fourth level</a:t>
            </a:r>
          </a:p>
          <a:p>
            <a:pPr lvl="4"/>
            <a:r>
              <a:rPr lang="en-AU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48E5230-3F12-4A60-B83A-70DD9883D0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0042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8E5230-3F12-4A60-B83A-70DD9883D08A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11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http://www.myconfinedspace.com/wp-content/uploads/2007/06/sinister-cat-line-up.jpg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8FD86-3F5E-1040-8954-C8B0A87C5632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Collaborator logo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 userDrawn="1"/>
        </p:nvGrpSpPr>
        <p:grpSpPr>
          <a:xfrm>
            <a:off x="1497" y="5500319"/>
            <a:ext cx="9170984" cy="1357681"/>
            <a:chOff x="1497" y="5500319"/>
            <a:chExt cx="9170984" cy="1357681"/>
          </a:xfrm>
        </p:grpSpPr>
        <p:sp>
          <p:nvSpPr>
            <p:cNvPr id="2" name="Rectangle 1"/>
            <p:cNvSpPr/>
            <p:nvPr userDrawn="1"/>
          </p:nvSpPr>
          <p:spPr>
            <a:xfrm>
              <a:off x="1497" y="5940320"/>
              <a:ext cx="9158377" cy="917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5" name="Freeform 7"/>
            <p:cNvSpPr>
              <a:spLocks noEditPoints="1"/>
            </p:cNvSpPr>
            <p:nvPr userDrawn="1"/>
          </p:nvSpPr>
          <p:spPr bwMode="auto">
            <a:xfrm>
              <a:off x="1497" y="5563679"/>
              <a:ext cx="9170984" cy="932871"/>
            </a:xfrm>
            <a:custGeom>
              <a:avLst/>
              <a:gdLst/>
              <a:ahLst/>
              <a:cxnLst>
                <a:cxn ang="0">
                  <a:pos x="2313" y="117"/>
                </a:cxn>
                <a:cxn ang="0">
                  <a:pos x="0" y="117"/>
                </a:cxn>
                <a:cxn ang="0">
                  <a:pos x="0" y="137"/>
                </a:cxn>
                <a:cxn ang="0">
                  <a:pos x="2030" y="137"/>
                </a:cxn>
                <a:cxn ang="0">
                  <a:pos x="2313" y="117"/>
                </a:cxn>
                <a:cxn ang="0">
                  <a:pos x="2880" y="0"/>
                </a:cxn>
                <a:cxn ang="0">
                  <a:pos x="2880" y="0"/>
                </a:cxn>
                <a:cxn ang="0">
                  <a:pos x="2880" y="117"/>
                </a:cxn>
                <a:cxn ang="0">
                  <a:pos x="2313" y="117"/>
                </a:cxn>
                <a:cxn ang="0">
                  <a:pos x="2784" y="293"/>
                </a:cxn>
                <a:cxn ang="0">
                  <a:pos x="2880" y="293"/>
                </a:cxn>
                <a:cxn ang="0">
                  <a:pos x="2880" y="0"/>
                </a:cxn>
              </a:cxnLst>
              <a:rect l="0" t="0" r="r" b="b"/>
              <a:pathLst>
                <a:path w="2880" h="293">
                  <a:moveTo>
                    <a:pt x="2313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030" y="137"/>
                    <a:pt x="2030" y="137"/>
                    <a:pt x="2030" y="137"/>
                  </a:cubicBezTo>
                  <a:cubicBezTo>
                    <a:pt x="2214" y="137"/>
                    <a:pt x="2274" y="132"/>
                    <a:pt x="2313" y="117"/>
                  </a:cubicBezTo>
                  <a:moveTo>
                    <a:pt x="2880" y="0"/>
                  </a:moveTo>
                  <a:cubicBezTo>
                    <a:pt x="2880" y="0"/>
                    <a:pt x="2880" y="0"/>
                    <a:pt x="2880" y="0"/>
                  </a:cubicBezTo>
                  <a:cubicBezTo>
                    <a:pt x="2880" y="117"/>
                    <a:pt x="2880" y="117"/>
                    <a:pt x="2880" y="117"/>
                  </a:cubicBezTo>
                  <a:cubicBezTo>
                    <a:pt x="2313" y="117"/>
                    <a:pt x="2313" y="117"/>
                    <a:pt x="2313" y="117"/>
                  </a:cubicBezTo>
                  <a:cubicBezTo>
                    <a:pt x="2411" y="197"/>
                    <a:pt x="2542" y="293"/>
                    <a:pt x="2784" y="293"/>
                  </a:cubicBezTo>
                  <a:cubicBezTo>
                    <a:pt x="2842" y="293"/>
                    <a:pt x="2880" y="293"/>
                    <a:pt x="2880" y="293"/>
                  </a:cubicBezTo>
                  <a:cubicBezTo>
                    <a:pt x="2880" y="0"/>
                    <a:pt x="2880" y="0"/>
                    <a:pt x="2880" y="0"/>
                  </a:cubicBezTo>
                </a:path>
              </a:pathLst>
            </a:custGeom>
            <a:solidFill>
              <a:srgbClr val="BFBFB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6" name="Freeform 8"/>
            <p:cNvSpPr>
              <a:spLocks noEditPoints="1"/>
            </p:cNvSpPr>
            <p:nvPr userDrawn="1"/>
          </p:nvSpPr>
          <p:spPr bwMode="auto">
            <a:xfrm>
              <a:off x="1497" y="5500319"/>
              <a:ext cx="9170984" cy="435430"/>
            </a:xfrm>
            <a:custGeom>
              <a:avLst/>
              <a:gdLst/>
              <a:ahLst/>
              <a:cxnLst>
                <a:cxn ang="0">
                  <a:pos x="2880" y="20"/>
                </a:cxn>
                <a:cxn ang="0">
                  <a:pos x="2789" y="20"/>
                </a:cxn>
                <a:cxn ang="0">
                  <a:pos x="2313" y="137"/>
                </a:cxn>
                <a:cxn ang="0">
                  <a:pos x="2313" y="137"/>
                </a:cxn>
                <a:cxn ang="0">
                  <a:pos x="2880" y="137"/>
                </a:cxn>
                <a:cxn ang="0">
                  <a:pos x="2880" y="20"/>
                </a:cxn>
                <a:cxn ang="0">
                  <a:pos x="1860" y="0"/>
                </a:cxn>
                <a:cxn ang="0">
                  <a:pos x="0" y="0"/>
                </a:cxn>
                <a:cxn ang="0">
                  <a:pos x="0" y="137"/>
                </a:cxn>
                <a:cxn ang="0">
                  <a:pos x="2313" y="137"/>
                </a:cxn>
                <a:cxn ang="0">
                  <a:pos x="2313" y="137"/>
                </a:cxn>
                <a:cxn ang="0">
                  <a:pos x="2313" y="137"/>
                </a:cxn>
                <a:cxn ang="0">
                  <a:pos x="2313" y="137"/>
                </a:cxn>
                <a:cxn ang="0">
                  <a:pos x="1860" y="0"/>
                </a:cxn>
              </a:cxnLst>
              <a:rect l="0" t="0" r="r" b="b"/>
              <a:pathLst>
                <a:path w="2880" h="137">
                  <a:moveTo>
                    <a:pt x="2880" y="20"/>
                  </a:moveTo>
                  <a:cubicBezTo>
                    <a:pt x="2789" y="20"/>
                    <a:pt x="2789" y="20"/>
                    <a:pt x="2789" y="20"/>
                  </a:cubicBezTo>
                  <a:cubicBezTo>
                    <a:pt x="2500" y="20"/>
                    <a:pt x="2393" y="107"/>
                    <a:pt x="2313" y="137"/>
                  </a:cubicBezTo>
                  <a:cubicBezTo>
                    <a:pt x="2313" y="137"/>
                    <a:pt x="2313" y="137"/>
                    <a:pt x="2313" y="137"/>
                  </a:cubicBezTo>
                  <a:cubicBezTo>
                    <a:pt x="2880" y="137"/>
                    <a:pt x="2880" y="137"/>
                    <a:pt x="2880" y="137"/>
                  </a:cubicBezTo>
                  <a:cubicBezTo>
                    <a:pt x="2880" y="20"/>
                    <a:pt x="2880" y="20"/>
                    <a:pt x="2880" y="20"/>
                  </a:cubicBezTo>
                  <a:moveTo>
                    <a:pt x="186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313" y="137"/>
                    <a:pt x="2313" y="137"/>
                    <a:pt x="2313" y="137"/>
                  </a:cubicBezTo>
                  <a:cubicBezTo>
                    <a:pt x="2313" y="137"/>
                    <a:pt x="2313" y="137"/>
                    <a:pt x="2313" y="137"/>
                  </a:cubicBezTo>
                  <a:cubicBezTo>
                    <a:pt x="2313" y="137"/>
                    <a:pt x="2313" y="137"/>
                    <a:pt x="2313" y="137"/>
                  </a:cubicBezTo>
                  <a:cubicBezTo>
                    <a:pt x="2313" y="137"/>
                    <a:pt x="2313" y="137"/>
                    <a:pt x="2313" y="137"/>
                  </a:cubicBezTo>
                  <a:cubicBezTo>
                    <a:pt x="2216" y="57"/>
                    <a:pt x="2053" y="0"/>
                    <a:pt x="1860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7" name="Freeform 9"/>
            <p:cNvSpPr>
              <a:spLocks/>
            </p:cNvSpPr>
            <p:nvPr userDrawn="1"/>
          </p:nvSpPr>
          <p:spPr bwMode="auto">
            <a:xfrm>
              <a:off x="1497" y="5563679"/>
              <a:ext cx="7365906" cy="432734"/>
            </a:xfrm>
            <a:custGeom>
              <a:avLst/>
              <a:gdLst/>
              <a:ahLst/>
              <a:cxnLst>
                <a:cxn ang="0">
                  <a:pos x="2313" y="117"/>
                </a:cxn>
                <a:cxn ang="0">
                  <a:pos x="1860" y="0"/>
                </a:cxn>
                <a:cxn ang="0">
                  <a:pos x="0" y="0"/>
                </a:cxn>
                <a:cxn ang="0">
                  <a:pos x="0" y="136"/>
                </a:cxn>
                <a:cxn ang="0">
                  <a:pos x="2030" y="136"/>
                </a:cxn>
                <a:cxn ang="0">
                  <a:pos x="2313" y="117"/>
                </a:cxn>
              </a:cxnLst>
              <a:rect l="0" t="0" r="r" b="b"/>
              <a:pathLst>
                <a:path w="2313" h="136">
                  <a:moveTo>
                    <a:pt x="2313" y="117"/>
                  </a:moveTo>
                  <a:cubicBezTo>
                    <a:pt x="2204" y="55"/>
                    <a:pt x="2053" y="0"/>
                    <a:pt x="18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2030" y="136"/>
                    <a:pt x="2030" y="136"/>
                    <a:pt x="2030" y="136"/>
                  </a:cubicBezTo>
                  <a:cubicBezTo>
                    <a:pt x="2214" y="136"/>
                    <a:pt x="2274" y="132"/>
                    <a:pt x="2313" y="117"/>
                  </a:cubicBezTo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8" name="Freeform 10"/>
            <p:cNvSpPr>
              <a:spLocks/>
            </p:cNvSpPr>
            <p:nvPr userDrawn="1"/>
          </p:nvSpPr>
          <p:spPr bwMode="auto">
            <a:xfrm>
              <a:off x="7367402" y="5563679"/>
              <a:ext cx="1805078" cy="869511"/>
            </a:xfrm>
            <a:custGeom>
              <a:avLst/>
              <a:gdLst/>
              <a:ahLst/>
              <a:cxnLst>
                <a:cxn ang="0">
                  <a:pos x="476" y="0"/>
                </a:cxn>
                <a:cxn ang="0">
                  <a:pos x="0" y="117"/>
                </a:cxn>
                <a:cxn ang="0">
                  <a:pos x="471" y="273"/>
                </a:cxn>
                <a:cxn ang="0">
                  <a:pos x="567" y="273"/>
                </a:cxn>
                <a:cxn ang="0">
                  <a:pos x="567" y="0"/>
                </a:cxn>
                <a:cxn ang="0">
                  <a:pos x="476" y="0"/>
                </a:cxn>
              </a:cxnLst>
              <a:rect l="0" t="0" r="r" b="b"/>
              <a:pathLst>
                <a:path w="567" h="273">
                  <a:moveTo>
                    <a:pt x="476" y="0"/>
                  </a:moveTo>
                  <a:cubicBezTo>
                    <a:pt x="187" y="0"/>
                    <a:pt x="80" y="87"/>
                    <a:pt x="0" y="117"/>
                  </a:cubicBezTo>
                  <a:cubicBezTo>
                    <a:pt x="128" y="190"/>
                    <a:pt x="229" y="273"/>
                    <a:pt x="471" y="273"/>
                  </a:cubicBezTo>
                  <a:cubicBezTo>
                    <a:pt x="529" y="273"/>
                    <a:pt x="567" y="273"/>
                    <a:pt x="567" y="273"/>
                  </a:cubicBezTo>
                  <a:cubicBezTo>
                    <a:pt x="567" y="0"/>
                    <a:pt x="567" y="0"/>
                    <a:pt x="567" y="0"/>
                  </a:cubicBezTo>
                  <a:lnTo>
                    <a:pt x="476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pic>
          <p:nvPicPr>
            <p:cNvPr id="10" name="Picture 78"/>
            <p:cNvPicPr>
              <a:picLocks noChangeAspect="1" noChangeArrowheads="1"/>
            </p:cNvPicPr>
            <p:nvPr userDrawn="1"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8169275" y="5675743"/>
              <a:ext cx="655638" cy="6556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1" name="Group 19"/>
            <p:cNvGrpSpPr/>
            <p:nvPr userDrawn="1"/>
          </p:nvGrpSpPr>
          <p:grpSpPr>
            <a:xfrm>
              <a:off x="360000" y="5807505"/>
              <a:ext cx="814388" cy="95250"/>
              <a:chOff x="3495675" y="5969000"/>
              <a:chExt cx="814388" cy="95250"/>
            </a:xfrm>
            <a:solidFill>
              <a:schemeClr val="accent1"/>
            </a:solidFill>
          </p:grpSpPr>
          <p:sp>
            <p:nvSpPr>
              <p:cNvPr id="12" name="Freeform 26"/>
              <p:cNvSpPr>
                <a:spLocks/>
              </p:cNvSpPr>
              <p:nvPr/>
            </p:nvSpPr>
            <p:spPr bwMode="auto">
              <a:xfrm>
                <a:off x="34956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1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1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3" name="Freeform 27"/>
              <p:cNvSpPr>
                <a:spLocks/>
              </p:cNvSpPr>
              <p:nvPr/>
            </p:nvSpPr>
            <p:spPr bwMode="auto">
              <a:xfrm>
                <a:off x="360362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4" name="Freeform 28"/>
              <p:cNvSpPr>
                <a:spLocks/>
              </p:cNvSpPr>
              <p:nvPr/>
            </p:nvSpPr>
            <p:spPr bwMode="auto">
              <a:xfrm>
                <a:off x="37115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9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6" name="Oval 29"/>
              <p:cNvSpPr>
                <a:spLocks noChangeArrowheads="1"/>
              </p:cNvSpPr>
              <p:nvPr/>
            </p:nvSpPr>
            <p:spPr bwMode="auto">
              <a:xfrm>
                <a:off x="3819525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8" name="Freeform 30"/>
              <p:cNvSpPr>
                <a:spLocks/>
              </p:cNvSpPr>
              <p:nvPr/>
            </p:nvSpPr>
            <p:spPr bwMode="auto">
              <a:xfrm>
                <a:off x="3851275" y="5997575"/>
                <a:ext cx="50800" cy="66675"/>
              </a:xfrm>
              <a:custGeom>
                <a:avLst/>
                <a:gdLst>
                  <a:gd name="T0" fmla="*/ 16 w 16"/>
                  <a:gd name="T1" fmla="*/ 20 h 21"/>
                  <a:gd name="T2" fmla="*/ 10 w 16"/>
                  <a:gd name="T3" fmla="*/ 21 h 21"/>
                  <a:gd name="T4" fmla="*/ 0 w 16"/>
                  <a:gd name="T5" fmla="*/ 11 h 21"/>
                  <a:gd name="T6" fmla="*/ 10 w 16"/>
                  <a:gd name="T7" fmla="*/ 0 h 21"/>
                  <a:gd name="T8" fmla="*/ 16 w 16"/>
                  <a:gd name="T9" fmla="*/ 1 h 21"/>
                  <a:gd name="T10" fmla="*/ 14 w 16"/>
                  <a:gd name="T11" fmla="*/ 5 h 21"/>
                  <a:gd name="T12" fmla="*/ 11 w 16"/>
                  <a:gd name="T13" fmla="*/ 4 h 21"/>
                  <a:gd name="T14" fmla="*/ 6 w 16"/>
                  <a:gd name="T15" fmla="*/ 10 h 21"/>
                  <a:gd name="T16" fmla="*/ 11 w 16"/>
                  <a:gd name="T17" fmla="*/ 17 h 21"/>
                  <a:gd name="T18" fmla="*/ 15 w 16"/>
                  <a:gd name="T19" fmla="*/ 16 h 21"/>
                  <a:gd name="T20" fmla="*/ 16 w 16"/>
                  <a:gd name="T21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1">
                    <a:moveTo>
                      <a:pt x="16" y="20"/>
                    </a:moveTo>
                    <a:cubicBezTo>
                      <a:pt x="14" y="21"/>
                      <a:pt x="12" y="21"/>
                      <a:pt x="10" y="21"/>
                    </a:cubicBez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1" y="4"/>
                    </a:cubicBezTo>
                    <a:cubicBezTo>
                      <a:pt x="7" y="4"/>
                      <a:pt x="6" y="6"/>
                      <a:pt x="6" y="10"/>
                    </a:cubicBezTo>
                    <a:cubicBezTo>
                      <a:pt x="6" y="15"/>
                      <a:pt x="7" y="17"/>
                      <a:pt x="11" y="17"/>
                    </a:cubicBezTo>
                    <a:cubicBezTo>
                      <a:pt x="12" y="17"/>
                      <a:pt x="14" y="17"/>
                      <a:pt x="15" y="16"/>
                    </a:cubicBezTo>
                    <a:lnTo>
                      <a:pt x="16" y="2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9" name="Freeform 31"/>
              <p:cNvSpPr>
                <a:spLocks/>
              </p:cNvSpPr>
              <p:nvPr/>
            </p:nvSpPr>
            <p:spPr bwMode="auto">
              <a:xfrm>
                <a:off x="3911600" y="5997575"/>
                <a:ext cx="47625" cy="66675"/>
              </a:xfrm>
              <a:custGeom>
                <a:avLst/>
                <a:gdLst>
                  <a:gd name="T0" fmla="*/ 6 w 15"/>
                  <a:gd name="T1" fmla="*/ 21 h 21"/>
                  <a:gd name="T2" fmla="*/ 0 w 15"/>
                  <a:gd name="T3" fmla="*/ 20 h 21"/>
                  <a:gd name="T4" fmla="*/ 1 w 15"/>
                  <a:gd name="T5" fmla="*/ 16 h 21"/>
                  <a:gd name="T6" fmla="*/ 6 w 15"/>
                  <a:gd name="T7" fmla="*/ 17 h 21"/>
                  <a:gd name="T8" fmla="*/ 9 w 15"/>
                  <a:gd name="T9" fmla="*/ 15 h 21"/>
                  <a:gd name="T10" fmla="*/ 6 w 15"/>
                  <a:gd name="T11" fmla="*/ 12 h 21"/>
                  <a:gd name="T12" fmla="*/ 0 w 15"/>
                  <a:gd name="T13" fmla="*/ 6 h 21"/>
                  <a:gd name="T14" fmla="*/ 8 w 15"/>
                  <a:gd name="T15" fmla="*/ 0 h 21"/>
                  <a:gd name="T16" fmla="*/ 13 w 15"/>
                  <a:gd name="T17" fmla="*/ 0 h 21"/>
                  <a:gd name="T18" fmla="*/ 13 w 15"/>
                  <a:gd name="T19" fmla="*/ 4 h 21"/>
                  <a:gd name="T20" fmla="*/ 9 w 15"/>
                  <a:gd name="T21" fmla="*/ 4 h 21"/>
                  <a:gd name="T22" fmla="*/ 6 w 15"/>
                  <a:gd name="T23" fmla="*/ 6 h 21"/>
                  <a:gd name="T24" fmla="*/ 9 w 15"/>
                  <a:gd name="T25" fmla="*/ 9 h 21"/>
                  <a:gd name="T26" fmla="*/ 15 w 15"/>
                  <a:gd name="T27" fmla="*/ 14 h 21"/>
                  <a:gd name="T28" fmla="*/ 6 w 15"/>
                  <a:gd name="T2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1">
                    <a:moveTo>
                      <a:pt x="6" y="21"/>
                    </a:moveTo>
                    <a:cubicBezTo>
                      <a:pt x="4" y="21"/>
                      <a:pt x="2" y="21"/>
                      <a:pt x="0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3" y="17"/>
                      <a:pt x="5" y="17"/>
                      <a:pt x="6" y="17"/>
                    </a:cubicBezTo>
                    <a:cubicBezTo>
                      <a:pt x="8" y="17"/>
                      <a:pt x="9" y="16"/>
                      <a:pt x="9" y="15"/>
                    </a:cubicBezTo>
                    <a:cubicBezTo>
                      <a:pt x="9" y="14"/>
                      <a:pt x="8" y="13"/>
                      <a:pt x="6" y="12"/>
                    </a:cubicBezTo>
                    <a:cubicBezTo>
                      <a:pt x="3" y="11"/>
                      <a:pt x="0" y="10"/>
                      <a:pt x="0" y="6"/>
                    </a:cubicBezTo>
                    <a:cubicBezTo>
                      <a:pt x="0" y="2"/>
                      <a:pt x="3" y="0"/>
                      <a:pt x="8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1" y="4"/>
                      <a:pt x="10" y="4"/>
                      <a:pt x="9" y="4"/>
                    </a:cubicBezTo>
                    <a:cubicBezTo>
                      <a:pt x="6" y="4"/>
                      <a:pt x="6" y="5"/>
                      <a:pt x="6" y="6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3" y="10"/>
                      <a:pt x="15" y="11"/>
                      <a:pt x="15" y="14"/>
                    </a:cubicBezTo>
                    <a:cubicBezTo>
                      <a:pt x="15" y="18"/>
                      <a:pt x="11" y="21"/>
                      <a:pt x="6" y="21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0" name="Freeform 32"/>
              <p:cNvSpPr>
                <a:spLocks noEditPoints="1"/>
              </p:cNvSpPr>
              <p:nvPr/>
            </p:nvSpPr>
            <p:spPr bwMode="auto">
              <a:xfrm>
                <a:off x="3965575" y="5969000"/>
                <a:ext cx="28575" cy="95250"/>
              </a:xfrm>
              <a:custGeom>
                <a:avLst/>
                <a:gdLst>
                  <a:gd name="T0" fmla="*/ 4 w 9"/>
                  <a:gd name="T1" fmla="*/ 30 h 30"/>
                  <a:gd name="T2" fmla="*/ 4 w 9"/>
                  <a:gd name="T3" fmla="*/ 13 h 30"/>
                  <a:gd name="T4" fmla="*/ 0 w 9"/>
                  <a:gd name="T5" fmla="*/ 13 h 30"/>
                  <a:gd name="T6" fmla="*/ 0 w 9"/>
                  <a:gd name="T7" fmla="*/ 9 h 30"/>
                  <a:gd name="T8" fmla="*/ 9 w 9"/>
                  <a:gd name="T9" fmla="*/ 9 h 30"/>
                  <a:gd name="T10" fmla="*/ 9 w 9"/>
                  <a:gd name="T11" fmla="*/ 30 h 30"/>
                  <a:gd name="T12" fmla="*/ 4 w 9"/>
                  <a:gd name="T13" fmla="*/ 30 h 30"/>
                  <a:gd name="T14" fmla="*/ 6 w 9"/>
                  <a:gd name="T15" fmla="*/ 6 h 30"/>
                  <a:gd name="T16" fmla="*/ 3 w 9"/>
                  <a:gd name="T17" fmla="*/ 3 h 30"/>
                  <a:gd name="T18" fmla="*/ 6 w 9"/>
                  <a:gd name="T19" fmla="*/ 0 h 30"/>
                  <a:gd name="T20" fmla="*/ 9 w 9"/>
                  <a:gd name="T21" fmla="*/ 3 h 30"/>
                  <a:gd name="T22" fmla="*/ 6 w 9"/>
                  <a:gd name="T23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30">
                    <a:moveTo>
                      <a:pt x="4" y="30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30"/>
                      <a:pt x="9" y="30"/>
                      <a:pt x="9" y="30"/>
                    </a:cubicBezTo>
                    <a:lnTo>
                      <a:pt x="4" y="30"/>
                    </a:lnTo>
                    <a:close/>
                    <a:moveTo>
                      <a:pt x="6" y="6"/>
                    </a:moveTo>
                    <a:cubicBezTo>
                      <a:pt x="4" y="6"/>
                      <a:pt x="3" y="5"/>
                      <a:pt x="3" y="3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8" y="0"/>
                      <a:pt x="9" y="1"/>
                      <a:pt x="9" y="3"/>
                    </a:cubicBezTo>
                    <a:cubicBezTo>
                      <a:pt x="9" y="5"/>
                      <a:pt x="8" y="6"/>
                      <a:pt x="6" y="6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1" name="Freeform 33"/>
              <p:cNvSpPr>
                <a:spLocks/>
              </p:cNvSpPr>
              <p:nvPr/>
            </p:nvSpPr>
            <p:spPr bwMode="auto">
              <a:xfrm>
                <a:off x="4013200" y="5997575"/>
                <a:ext cx="39687" cy="66675"/>
              </a:xfrm>
              <a:custGeom>
                <a:avLst/>
                <a:gdLst>
                  <a:gd name="T0" fmla="*/ 11 w 12"/>
                  <a:gd name="T1" fmla="*/ 5 h 21"/>
                  <a:gd name="T2" fmla="*/ 9 w 12"/>
                  <a:gd name="T3" fmla="*/ 5 h 21"/>
                  <a:gd name="T4" fmla="*/ 5 w 12"/>
                  <a:gd name="T5" fmla="*/ 8 h 21"/>
                  <a:gd name="T6" fmla="*/ 5 w 12"/>
                  <a:gd name="T7" fmla="*/ 21 h 21"/>
                  <a:gd name="T8" fmla="*/ 0 w 12"/>
                  <a:gd name="T9" fmla="*/ 21 h 21"/>
                  <a:gd name="T10" fmla="*/ 0 w 12"/>
                  <a:gd name="T11" fmla="*/ 0 h 21"/>
                  <a:gd name="T12" fmla="*/ 4 w 12"/>
                  <a:gd name="T13" fmla="*/ 0 h 21"/>
                  <a:gd name="T14" fmla="*/ 4 w 12"/>
                  <a:gd name="T15" fmla="*/ 4 h 21"/>
                  <a:gd name="T16" fmla="*/ 10 w 12"/>
                  <a:gd name="T17" fmla="*/ 0 h 21"/>
                  <a:gd name="T18" fmla="*/ 12 w 12"/>
                  <a:gd name="T19" fmla="*/ 0 h 21"/>
                  <a:gd name="T20" fmla="*/ 11 w 12"/>
                  <a:gd name="T21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21">
                    <a:moveTo>
                      <a:pt x="11" y="5"/>
                    </a:moveTo>
                    <a:cubicBezTo>
                      <a:pt x="11" y="5"/>
                      <a:pt x="10" y="5"/>
                      <a:pt x="9" y="5"/>
                    </a:cubicBezTo>
                    <a:cubicBezTo>
                      <a:pt x="8" y="5"/>
                      <a:pt x="7" y="6"/>
                      <a:pt x="5" y="8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6" y="1"/>
                      <a:pt x="8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lnTo>
                      <a:pt x="11" y="5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2" name="Freeform 34"/>
              <p:cNvSpPr>
                <a:spLocks noEditPoints="1"/>
              </p:cNvSpPr>
              <p:nvPr/>
            </p:nvSpPr>
            <p:spPr bwMode="auto">
              <a:xfrm>
                <a:off x="4062413" y="5997575"/>
                <a:ext cx="66675" cy="66675"/>
              </a:xfrm>
              <a:custGeom>
                <a:avLst/>
                <a:gdLst>
                  <a:gd name="T0" fmla="*/ 10 w 21"/>
                  <a:gd name="T1" fmla="*/ 21 h 21"/>
                  <a:gd name="T2" fmla="*/ 0 w 21"/>
                  <a:gd name="T3" fmla="*/ 11 h 21"/>
                  <a:gd name="T4" fmla="*/ 10 w 21"/>
                  <a:gd name="T5" fmla="*/ 0 h 21"/>
                  <a:gd name="T6" fmla="*/ 21 w 21"/>
                  <a:gd name="T7" fmla="*/ 10 h 21"/>
                  <a:gd name="T8" fmla="*/ 10 w 21"/>
                  <a:gd name="T9" fmla="*/ 21 h 21"/>
                  <a:gd name="T10" fmla="*/ 10 w 21"/>
                  <a:gd name="T11" fmla="*/ 4 h 21"/>
                  <a:gd name="T12" fmla="*/ 5 w 21"/>
                  <a:gd name="T13" fmla="*/ 10 h 21"/>
                  <a:gd name="T14" fmla="*/ 10 w 21"/>
                  <a:gd name="T15" fmla="*/ 17 h 21"/>
                  <a:gd name="T16" fmla="*/ 15 w 21"/>
                  <a:gd name="T17" fmla="*/ 11 h 21"/>
                  <a:gd name="T18" fmla="*/ 10 w 21"/>
                  <a:gd name="T1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1">
                    <a:moveTo>
                      <a:pt x="10" y="21"/>
                    </a:move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3" y="0"/>
                      <a:pt x="10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7"/>
                      <a:pt x="17" y="21"/>
                      <a:pt x="10" y="21"/>
                    </a:cubicBezTo>
                    <a:moveTo>
                      <a:pt x="10" y="4"/>
                    </a:moveTo>
                    <a:cubicBezTo>
                      <a:pt x="7" y="4"/>
                      <a:pt x="5" y="7"/>
                      <a:pt x="5" y="10"/>
                    </a:cubicBezTo>
                    <a:cubicBezTo>
                      <a:pt x="5" y="14"/>
                      <a:pt x="6" y="17"/>
                      <a:pt x="10" y="17"/>
                    </a:cubicBezTo>
                    <a:cubicBezTo>
                      <a:pt x="14" y="17"/>
                      <a:pt x="15" y="14"/>
                      <a:pt x="15" y="11"/>
                    </a:cubicBezTo>
                    <a:cubicBezTo>
                      <a:pt x="15" y="6"/>
                      <a:pt x="14" y="4"/>
                      <a:pt x="10" y="4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3" name="Oval 35"/>
              <p:cNvSpPr>
                <a:spLocks noChangeArrowheads="1"/>
              </p:cNvSpPr>
              <p:nvPr/>
            </p:nvSpPr>
            <p:spPr bwMode="auto">
              <a:xfrm>
                <a:off x="4141788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4" name="Freeform 36"/>
              <p:cNvSpPr>
                <a:spLocks noEditPoints="1"/>
              </p:cNvSpPr>
              <p:nvPr/>
            </p:nvSpPr>
            <p:spPr bwMode="auto">
              <a:xfrm>
                <a:off x="41767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3 w 18"/>
                  <a:gd name="T3" fmla="*/ 19 h 21"/>
                  <a:gd name="T4" fmla="*/ 7 w 18"/>
                  <a:gd name="T5" fmla="*/ 21 h 21"/>
                  <a:gd name="T6" fmla="*/ 0 w 18"/>
                  <a:gd name="T7" fmla="*/ 15 h 21"/>
                  <a:gd name="T8" fmla="*/ 10 w 18"/>
                  <a:gd name="T9" fmla="*/ 8 h 21"/>
                  <a:gd name="T10" fmla="*/ 13 w 18"/>
                  <a:gd name="T11" fmla="*/ 8 h 21"/>
                  <a:gd name="T12" fmla="*/ 13 w 18"/>
                  <a:gd name="T13" fmla="*/ 7 h 21"/>
                  <a:gd name="T14" fmla="*/ 8 w 18"/>
                  <a:gd name="T15" fmla="*/ 4 h 21"/>
                  <a:gd name="T16" fmla="*/ 2 w 18"/>
                  <a:gd name="T17" fmla="*/ 5 h 21"/>
                  <a:gd name="T18" fmla="*/ 2 w 18"/>
                  <a:gd name="T19" fmla="*/ 1 h 21"/>
                  <a:gd name="T20" fmla="*/ 9 w 18"/>
                  <a:gd name="T21" fmla="*/ 0 h 21"/>
                  <a:gd name="T22" fmla="*/ 18 w 18"/>
                  <a:gd name="T23" fmla="*/ 7 h 21"/>
                  <a:gd name="T24" fmla="*/ 18 w 18"/>
                  <a:gd name="T25" fmla="*/ 21 h 21"/>
                  <a:gd name="T26" fmla="*/ 14 w 18"/>
                  <a:gd name="T27" fmla="*/ 21 h 21"/>
                  <a:gd name="T28" fmla="*/ 13 w 18"/>
                  <a:gd name="T29" fmla="*/ 12 h 21"/>
                  <a:gd name="T30" fmla="*/ 10 w 18"/>
                  <a:gd name="T31" fmla="*/ 12 h 21"/>
                  <a:gd name="T32" fmla="*/ 5 w 18"/>
                  <a:gd name="T33" fmla="*/ 15 h 21"/>
                  <a:gd name="T34" fmla="*/ 8 w 18"/>
                  <a:gd name="T35" fmla="*/ 17 h 21"/>
                  <a:gd name="T36" fmla="*/ 13 w 18"/>
                  <a:gd name="T37" fmla="*/ 15 h 21"/>
                  <a:gd name="T38" fmla="*/ 13 w 18"/>
                  <a:gd name="T39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3" y="19"/>
                      <a:pt x="13" y="19"/>
                      <a:pt x="13" y="19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3" y="21"/>
                      <a:pt x="0" y="19"/>
                      <a:pt x="0" y="15"/>
                    </a:cubicBezTo>
                    <a:cubicBezTo>
                      <a:pt x="0" y="10"/>
                      <a:pt x="4" y="8"/>
                      <a:pt x="10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5"/>
                      <a:pt x="12" y="4"/>
                      <a:pt x="8" y="4"/>
                    </a:cubicBezTo>
                    <a:cubicBezTo>
                      <a:pt x="6" y="4"/>
                      <a:pt x="4" y="4"/>
                      <a:pt x="2" y="5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4" y="0"/>
                      <a:pt x="6" y="0"/>
                      <a:pt x="9" y="0"/>
                    </a:cubicBezTo>
                    <a:cubicBezTo>
                      <a:pt x="15" y="0"/>
                      <a:pt x="18" y="2"/>
                      <a:pt x="18" y="7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  <a:moveTo>
                      <a:pt x="13" y="12"/>
                    </a:moveTo>
                    <a:cubicBezTo>
                      <a:pt x="10" y="12"/>
                      <a:pt x="10" y="12"/>
                      <a:pt x="10" y="12"/>
                    </a:cubicBezTo>
                    <a:cubicBezTo>
                      <a:pt x="7" y="12"/>
                      <a:pt x="5" y="13"/>
                      <a:pt x="5" y="15"/>
                    </a:cubicBezTo>
                    <a:cubicBezTo>
                      <a:pt x="5" y="16"/>
                      <a:pt x="6" y="17"/>
                      <a:pt x="8" y="17"/>
                    </a:cubicBezTo>
                    <a:cubicBezTo>
                      <a:pt x="10" y="17"/>
                      <a:pt x="11" y="17"/>
                      <a:pt x="13" y="15"/>
                    </a:cubicBezTo>
                    <a:lnTo>
                      <a:pt x="13" y="12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5" name="Freeform 37"/>
              <p:cNvSpPr>
                <a:spLocks/>
              </p:cNvSpPr>
              <p:nvPr/>
            </p:nvSpPr>
            <p:spPr bwMode="auto">
              <a:xfrm>
                <a:off x="42529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4 w 18"/>
                  <a:gd name="T3" fmla="*/ 18 h 21"/>
                  <a:gd name="T4" fmla="*/ 7 w 18"/>
                  <a:gd name="T5" fmla="*/ 21 h 21"/>
                  <a:gd name="T6" fmla="*/ 0 w 18"/>
                  <a:gd name="T7" fmla="*/ 13 h 21"/>
                  <a:gd name="T8" fmla="*/ 0 w 18"/>
                  <a:gd name="T9" fmla="*/ 0 h 21"/>
                  <a:gd name="T10" fmla="*/ 5 w 18"/>
                  <a:gd name="T11" fmla="*/ 0 h 21"/>
                  <a:gd name="T12" fmla="*/ 5 w 18"/>
                  <a:gd name="T13" fmla="*/ 12 h 21"/>
                  <a:gd name="T14" fmla="*/ 8 w 18"/>
                  <a:gd name="T15" fmla="*/ 17 h 21"/>
                  <a:gd name="T16" fmla="*/ 13 w 18"/>
                  <a:gd name="T17" fmla="*/ 14 h 21"/>
                  <a:gd name="T18" fmla="*/ 13 w 18"/>
                  <a:gd name="T19" fmla="*/ 0 h 21"/>
                  <a:gd name="T20" fmla="*/ 18 w 18"/>
                  <a:gd name="T21" fmla="*/ 0 h 21"/>
                  <a:gd name="T22" fmla="*/ 18 w 18"/>
                  <a:gd name="T23" fmla="*/ 21 h 21"/>
                  <a:gd name="T24" fmla="*/ 14 w 18"/>
                  <a:gd name="T25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4" y="18"/>
                      <a:pt x="14" y="18"/>
                      <a:pt x="14" y="18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2" y="21"/>
                      <a:pt x="0" y="18"/>
                      <a:pt x="0" y="1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5"/>
                      <a:pt x="6" y="17"/>
                      <a:pt x="8" y="17"/>
                    </a:cubicBezTo>
                    <a:cubicBezTo>
                      <a:pt x="10" y="17"/>
                      <a:pt x="11" y="16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</p:grpSp>
      <p:sp>
        <p:nvSpPr>
          <p:cNvPr id="9" name="Text Placeholder 8"/>
          <p:cNvSpPr>
            <a:spLocks noGrp="1"/>
          </p:cNvSpPr>
          <p:nvPr userDrawn="1">
            <p:ph type="body" sz="quarter" idx="13"/>
          </p:nvPr>
        </p:nvSpPr>
        <p:spPr>
          <a:xfrm>
            <a:off x="360000" y="4267725"/>
            <a:ext cx="8043863" cy="3161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1417"/>
              </a:spcAft>
              <a:buNone/>
              <a:defRPr sz="4400" b="1">
                <a:solidFill>
                  <a:schemeClr val="bg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 sz="4400" b="1">
                <a:solidFill>
                  <a:schemeClr val="bg1"/>
                </a:solidFill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 userDrawn="1">
            <p:ph type="body" sz="quarter" idx="17"/>
          </p:nvPr>
        </p:nvSpPr>
        <p:spPr>
          <a:xfrm>
            <a:off x="360000" y="5625959"/>
            <a:ext cx="4752000" cy="144000"/>
          </a:xfrm>
        </p:spPr>
        <p:txBody>
          <a:bodyPr anchor="ctr">
            <a:noAutofit/>
          </a:bodyPr>
          <a:lstStyle>
            <a:lvl1pPr>
              <a:defRPr sz="1200" b="1" cap="all" baseline="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200">
                <a:solidFill>
                  <a:schemeClr val="bg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2"/>
                </a:solidFill>
              </a:defRPr>
            </a:lvl3pPr>
            <a:lvl4pPr marL="0" indent="0">
              <a:buFontTx/>
              <a:buNone/>
              <a:defRPr sz="1200">
                <a:solidFill>
                  <a:schemeClr val="bg2"/>
                </a:solidFill>
              </a:defRPr>
            </a:lvl4pPr>
            <a:lvl5pPr marL="0" indent="0">
              <a:buFontTx/>
              <a:buNone/>
              <a:defRPr sz="1200">
                <a:solidFill>
                  <a:schemeClr val="bg2"/>
                </a:solidFill>
              </a:defRPr>
            </a:lvl5pPr>
            <a:lvl6pPr marL="0" indent="0">
              <a:buFontTx/>
              <a:buNone/>
              <a:defRPr sz="1200">
                <a:solidFill>
                  <a:schemeClr val="bg2"/>
                </a:solidFill>
              </a:defRPr>
            </a:lvl6pPr>
            <a:lvl7pPr marL="0" indent="0">
              <a:buFontTx/>
              <a:buNone/>
              <a:defRPr sz="1200">
                <a:solidFill>
                  <a:schemeClr val="bg2"/>
                </a:solidFill>
              </a:defRPr>
            </a:lvl7pPr>
            <a:lvl8pPr marL="0" indent="0">
              <a:buFontTx/>
              <a:buNone/>
              <a:defRPr sz="1200">
                <a:solidFill>
                  <a:schemeClr val="bg2"/>
                </a:solidFill>
              </a:defRPr>
            </a:lvl8pPr>
            <a:lvl9pPr marL="0" indent="0">
              <a:buFontTx/>
              <a:buNone/>
              <a:defRPr sz="1200">
                <a:solidFill>
                  <a:schemeClr val="bg2"/>
                </a:solidFill>
              </a:defRPr>
            </a:lvl9pPr>
          </a:lstStyle>
          <a:p>
            <a:endParaRPr lang="en-AU" dirty="0" smtClean="0"/>
          </a:p>
        </p:txBody>
      </p:sp>
      <p:sp>
        <p:nvSpPr>
          <p:cNvPr id="17" name="Title 15"/>
          <p:cNvSpPr>
            <a:spLocks noGrp="1"/>
          </p:cNvSpPr>
          <p:nvPr userDrawn="1">
            <p:ph type="title"/>
          </p:nvPr>
        </p:nvSpPr>
        <p:spPr>
          <a:xfrm>
            <a:off x="360000" y="3122613"/>
            <a:ext cx="8043863" cy="108000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3413139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363" y="1276350"/>
            <a:ext cx="4140000" cy="540000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0363" y="1276350"/>
            <a:ext cx="4140000" cy="540000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360363" y="1933250"/>
            <a:ext cx="4140000" cy="390240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4680363" y="1933250"/>
            <a:ext cx="4140000" cy="390240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D11830E3-D520-499E-B585-21C01577A13D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363" y="1273375"/>
            <a:ext cx="2700000" cy="540000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4475" y="1273375"/>
            <a:ext cx="2700000" cy="540000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6128588" y="1273375"/>
            <a:ext cx="2700000" cy="540000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0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360363" y="1921374"/>
            <a:ext cx="2700000" cy="3914275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3244475" y="1921374"/>
            <a:ext cx="2700000" cy="3914275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9"/>
          </p:nvPr>
        </p:nvSpPr>
        <p:spPr>
          <a:xfrm>
            <a:off x="6128588" y="1921374"/>
            <a:ext cx="2700000" cy="3914275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134951F0-6E2E-49EC-9F25-EE0AA4A9C204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5650"/>
          </a:xfrm>
        </p:spPr>
        <p:txBody>
          <a:bodyPr numCol="2" spcCol="360000"/>
          <a:lstStyle>
            <a:lvl2pPr marL="252000" indent="-250825">
              <a:defRPr/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F4702969-83F7-48C2-9ECA-8E43BD5EF737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5650"/>
          </a:xfrm>
        </p:spPr>
        <p:txBody>
          <a:bodyPr numCol="3" spcCol="360000"/>
          <a:lstStyle>
            <a:lvl2pPr marL="252000" indent="-250825">
              <a:defRPr/>
            </a:lvl2pPr>
            <a:lvl5pPr>
              <a:buClr>
                <a:srgbClr val="4F4C4D"/>
              </a:buClr>
              <a:defRPr>
                <a:solidFill>
                  <a:srgbClr val="484647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E342C208-3115-4DBD-9114-0B8D59D365E1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5650"/>
          </a:xfrm>
        </p:spPr>
        <p:txBody>
          <a:bodyPr/>
          <a:lstStyle>
            <a:lvl1pPr marL="378000" indent="-378000">
              <a:buFont typeface="+mj-lt"/>
              <a:buAutoNum type="arabicPeriod"/>
              <a:defRPr/>
            </a:lvl1pPr>
            <a:lvl2pPr marL="630000" indent="-250825">
              <a:defRPr/>
            </a:lvl2pPr>
            <a:lvl3pPr marL="756000">
              <a:defRPr/>
            </a:lvl3pPr>
            <a:lvl4pPr marL="1008000">
              <a:defRPr/>
            </a:lvl4pPr>
            <a:lvl5pPr marL="1260000">
              <a:buClr>
                <a:srgbClr val="4F4C4D"/>
              </a:buClr>
              <a:defRPr>
                <a:solidFill>
                  <a:srgbClr val="4F4C4D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587A1278-EE95-4AC7-861D-E834167B41F0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9300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defRPr sz="4000" b="1">
                <a:solidFill>
                  <a:schemeClr val="accent1">
                    <a:lumMod val="75000"/>
                  </a:schemeClr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1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1E5854D7-8F4E-48D8-A952-90FE29B5E2C4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0363" y="1276350"/>
            <a:ext cx="8460000" cy="455930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05CBCADE-D924-4152-B5BC-9A31DAE31655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>
            <a:off x="-7938" y="6056313"/>
            <a:ext cx="9161463" cy="801687"/>
            <a:chOff x="-7938" y="6056313"/>
            <a:chExt cx="9161463" cy="801687"/>
          </a:xfrm>
        </p:grpSpPr>
        <p:sp>
          <p:nvSpPr>
            <p:cNvPr id="3" name="AutoShape 4"/>
            <p:cNvSpPr>
              <a:spLocks noChangeAspect="1" noChangeArrowheads="1" noTextEdit="1"/>
            </p:cNvSpPr>
            <p:nvPr userDrawn="1"/>
          </p:nvSpPr>
          <p:spPr bwMode="auto">
            <a:xfrm>
              <a:off x="-7938" y="6056313"/>
              <a:ext cx="9161463" cy="801687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grpSp>
          <p:nvGrpSpPr>
            <p:cNvPr id="6" name="Group 1"/>
            <p:cNvGrpSpPr>
              <a:grpSpLocks/>
            </p:cNvGrpSpPr>
            <p:nvPr userDrawn="1"/>
          </p:nvGrpSpPr>
          <p:grpSpPr bwMode="auto">
            <a:xfrm>
              <a:off x="1588" y="6065838"/>
              <a:ext cx="9142412" cy="690562"/>
              <a:chOff x="1495" y="6065893"/>
              <a:chExt cx="9143026" cy="690563"/>
            </a:xfrm>
          </p:grpSpPr>
          <p:sp>
            <p:nvSpPr>
              <p:cNvPr id="7" name="Freeform 8"/>
              <p:cNvSpPr>
                <a:spLocks noEditPoints="1"/>
              </p:cNvSpPr>
              <p:nvPr userDrawn="1"/>
            </p:nvSpPr>
            <p:spPr bwMode="auto">
              <a:xfrm>
                <a:off x="1495" y="6065893"/>
                <a:ext cx="9143026" cy="690563"/>
              </a:xfrm>
              <a:custGeom>
                <a:avLst/>
                <a:gdLst>
                  <a:gd name="T0" fmla="*/ 2880 w 2880"/>
                  <a:gd name="T1" fmla="*/ 14 h 217"/>
                  <a:gd name="T2" fmla="*/ 2817 w 2880"/>
                  <a:gd name="T3" fmla="*/ 14 h 217"/>
                  <a:gd name="T4" fmla="*/ 2486 w 2880"/>
                  <a:gd name="T5" fmla="*/ 95 h 217"/>
                  <a:gd name="T6" fmla="*/ 2486 w 2880"/>
                  <a:gd name="T7" fmla="*/ 95 h 217"/>
                  <a:gd name="T8" fmla="*/ 2880 w 2880"/>
                  <a:gd name="T9" fmla="*/ 95 h 217"/>
                  <a:gd name="T10" fmla="*/ 2880 w 2880"/>
                  <a:gd name="T11" fmla="*/ 217 h 217"/>
                  <a:gd name="T12" fmla="*/ 2880 w 2880"/>
                  <a:gd name="T13" fmla="*/ 217 h 217"/>
                  <a:gd name="T14" fmla="*/ 2880 w 2880"/>
                  <a:gd name="T15" fmla="*/ 14 h 217"/>
                  <a:gd name="T16" fmla="*/ 2171 w 2880"/>
                  <a:gd name="T17" fmla="*/ 0 h 217"/>
                  <a:gd name="T18" fmla="*/ 0 w 2880"/>
                  <a:gd name="T19" fmla="*/ 0 h 217"/>
                  <a:gd name="T20" fmla="*/ 0 w 2880"/>
                  <a:gd name="T21" fmla="*/ 95 h 217"/>
                  <a:gd name="T22" fmla="*/ 2486 w 2880"/>
                  <a:gd name="T23" fmla="*/ 95 h 217"/>
                  <a:gd name="T24" fmla="*/ 2486 w 2880"/>
                  <a:gd name="T25" fmla="*/ 95 h 217"/>
                  <a:gd name="T26" fmla="*/ 2486 w 2880"/>
                  <a:gd name="T27" fmla="*/ 95 h 217"/>
                  <a:gd name="T28" fmla="*/ 2486 w 2880"/>
                  <a:gd name="T29" fmla="*/ 95 h 217"/>
                  <a:gd name="T30" fmla="*/ 2171 w 2880"/>
                  <a:gd name="T31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880" h="217">
                    <a:moveTo>
                      <a:pt x="2880" y="14"/>
                    </a:moveTo>
                    <a:cubicBezTo>
                      <a:pt x="2817" y="14"/>
                      <a:pt x="2817" y="14"/>
                      <a:pt x="2817" y="14"/>
                    </a:cubicBezTo>
                    <a:cubicBezTo>
                      <a:pt x="2616" y="14"/>
                      <a:pt x="2542" y="74"/>
                      <a:pt x="2486" y="95"/>
                    </a:cubicBezTo>
                    <a:cubicBezTo>
                      <a:pt x="2486" y="95"/>
                      <a:pt x="2486" y="95"/>
                      <a:pt x="2486" y="95"/>
                    </a:cubicBezTo>
                    <a:cubicBezTo>
                      <a:pt x="2880" y="95"/>
                      <a:pt x="2880" y="95"/>
                      <a:pt x="2880" y="95"/>
                    </a:cubicBezTo>
                    <a:cubicBezTo>
                      <a:pt x="2880" y="217"/>
                      <a:pt x="2880" y="217"/>
                      <a:pt x="2880" y="217"/>
                    </a:cubicBezTo>
                    <a:cubicBezTo>
                      <a:pt x="2880" y="217"/>
                      <a:pt x="2880" y="217"/>
                      <a:pt x="2880" y="217"/>
                    </a:cubicBezTo>
                    <a:cubicBezTo>
                      <a:pt x="2880" y="14"/>
                      <a:pt x="2880" y="14"/>
                      <a:pt x="2880" y="14"/>
                    </a:cubicBezTo>
                    <a:moveTo>
                      <a:pt x="217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2486" y="95"/>
                      <a:pt x="2486" y="95"/>
                      <a:pt x="2486" y="95"/>
                    </a:cubicBezTo>
                    <a:cubicBezTo>
                      <a:pt x="2486" y="95"/>
                      <a:pt x="2486" y="95"/>
                      <a:pt x="2486" y="95"/>
                    </a:cubicBezTo>
                    <a:cubicBezTo>
                      <a:pt x="2486" y="95"/>
                      <a:pt x="2486" y="95"/>
                      <a:pt x="2486" y="95"/>
                    </a:cubicBezTo>
                    <a:cubicBezTo>
                      <a:pt x="2486" y="95"/>
                      <a:pt x="2486" y="95"/>
                      <a:pt x="2486" y="95"/>
                    </a:cubicBezTo>
                    <a:cubicBezTo>
                      <a:pt x="2419" y="39"/>
                      <a:pt x="2306" y="0"/>
                      <a:pt x="2171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" name="Freeform 9"/>
              <p:cNvSpPr>
                <a:spLocks noEditPoints="1"/>
              </p:cNvSpPr>
              <p:nvPr userDrawn="1"/>
            </p:nvSpPr>
            <p:spPr bwMode="auto">
              <a:xfrm>
                <a:off x="1495" y="6367518"/>
                <a:ext cx="9143026" cy="388938"/>
              </a:xfrm>
              <a:custGeom>
                <a:avLst/>
                <a:gdLst>
                  <a:gd name="T0" fmla="*/ 2486 w 2880"/>
                  <a:gd name="T1" fmla="*/ 0 h 122"/>
                  <a:gd name="T2" fmla="*/ 0 w 2880"/>
                  <a:gd name="T3" fmla="*/ 0 h 122"/>
                  <a:gd name="T4" fmla="*/ 0 w 2880"/>
                  <a:gd name="T5" fmla="*/ 13 h 122"/>
                  <a:gd name="T6" fmla="*/ 2289 w 2880"/>
                  <a:gd name="T7" fmla="*/ 13 h 122"/>
                  <a:gd name="T8" fmla="*/ 2486 w 2880"/>
                  <a:gd name="T9" fmla="*/ 0 h 122"/>
                  <a:gd name="T10" fmla="*/ 2880 w 2880"/>
                  <a:gd name="T11" fmla="*/ 0 h 122"/>
                  <a:gd name="T12" fmla="*/ 2486 w 2880"/>
                  <a:gd name="T13" fmla="*/ 0 h 122"/>
                  <a:gd name="T14" fmla="*/ 2813 w 2880"/>
                  <a:gd name="T15" fmla="*/ 122 h 122"/>
                  <a:gd name="T16" fmla="*/ 2880 w 2880"/>
                  <a:gd name="T17" fmla="*/ 122 h 122"/>
                  <a:gd name="T18" fmla="*/ 2880 w 2880"/>
                  <a:gd name="T19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80" h="122">
                    <a:moveTo>
                      <a:pt x="248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289" y="13"/>
                      <a:pt x="2289" y="13"/>
                      <a:pt x="2289" y="13"/>
                    </a:cubicBezTo>
                    <a:cubicBezTo>
                      <a:pt x="2418" y="13"/>
                      <a:pt x="2459" y="10"/>
                      <a:pt x="2486" y="0"/>
                    </a:cubicBezTo>
                    <a:moveTo>
                      <a:pt x="2880" y="0"/>
                    </a:moveTo>
                    <a:cubicBezTo>
                      <a:pt x="2486" y="0"/>
                      <a:pt x="2486" y="0"/>
                      <a:pt x="2486" y="0"/>
                    </a:cubicBezTo>
                    <a:cubicBezTo>
                      <a:pt x="2554" y="56"/>
                      <a:pt x="2645" y="122"/>
                      <a:pt x="2813" y="122"/>
                    </a:cubicBezTo>
                    <a:cubicBezTo>
                      <a:pt x="2854" y="122"/>
                      <a:pt x="2880" y="122"/>
                      <a:pt x="2880" y="122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" name="Freeform 10"/>
              <p:cNvSpPr>
                <a:spLocks/>
              </p:cNvSpPr>
              <p:nvPr userDrawn="1"/>
            </p:nvSpPr>
            <p:spPr bwMode="auto">
              <a:xfrm>
                <a:off x="1495" y="6110343"/>
                <a:ext cx="7891992" cy="298450"/>
              </a:xfrm>
              <a:custGeom>
                <a:avLst/>
                <a:gdLst>
                  <a:gd name="T0" fmla="*/ 2486 w 2486"/>
                  <a:gd name="T1" fmla="*/ 81 h 94"/>
                  <a:gd name="T2" fmla="*/ 2171 w 2486"/>
                  <a:gd name="T3" fmla="*/ 0 h 94"/>
                  <a:gd name="T4" fmla="*/ 0 w 2486"/>
                  <a:gd name="T5" fmla="*/ 0 h 94"/>
                  <a:gd name="T6" fmla="*/ 0 w 2486"/>
                  <a:gd name="T7" fmla="*/ 94 h 94"/>
                  <a:gd name="T8" fmla="*/ 2289 w 2486"/>
                  <a:gd name="T9" fmla="*/ 94 h 94"/>
                  <a:gd name="T10" fmla="*/ 2486 w 2486"/>
                  <a:gd name="T11" fmla="*/ 81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86" h="94">
                    <a:moveTo>
                      <a:pt x="2486" y="81"/>
                    </a:moveTo>
                    <a:cubicBezTo>
                      <a:pt x="2410" y="38"/>
                      <a:pt x="2306" y="0"/>
                      <a:pt x="217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2289" y="94"/>
                      <a:pt x="2289" y="94"/>
                      <a:pt x="2289" y="94"/>
                    </a:cubicBezTo>
                    <a:cubicBezTo>
                      <a:pt x="2418" y="94"/>
                      <a:pt x="2459" y="91"/>
                      <a:pt x="2486" y="81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1" name="Freeform 11"/>
              <p:cNvSpPr>
                <a:spLocks/>
              </p:cNvSpPr>
              <p:nvPr userDrawn="1"/>
            </p:nvSpPr>
            <p:spPr bwMode="auto">
              <a:xfrm>
                <a:off x="7893487" y="6110343"/>
                <a:ext cx="1251034" cy="601663"/>
              </a:xfrm>
              <a:custGeom>
                <a:avLst/>
                <a:gdLst>
                  <a:gd name="T0" fmla="*/ 331 w 394"/>
                  <a:gd name="T1" fmla="*/ 0 h 189"/>
                  <a:gd name="T2" fmla="*/ 0 w 394"/>
                  <a:gd name="T3" fmla="*/ 81 h 189"/>
                  <a:gd name="T4" fmla="*/ 327 w 394"/>
                  <a:gd name="T5" fmla="*/ 189 h 189"/>
                  <a:gd name="T6" fmla="*/ 394 w 394"/>
                  <a:gd name="T7" fmla="*/ 189 h 189"/>
                  <a:gd name="T8" fmla="*/ 394 w 394"/>
                  <a:gd name="T9" fmla="*/ 0 h 189"/>
                  <a:gd name="T10" fmla="*/ 331 w 394"/>
                  <a:gd name="T11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4" h="189">
                    <a:moveTo>
                      <a:pt x="331" y="0"/>
                    </a:moveTo>
                    <a:cubicBezTo>
                      <a:pt x="130" y="0"/>
                      <a:pt x="56" y="60"/>
                      <a:pt x="0" y="81"/>
                    </a:cubicBezTo>
                    <a:cubicBezTo>
                      <a:pt x="89" y="131"/>
                      <a:pt x="159" y="189"/>
                      <a:pt x="327" y="189"/>
                    </a:cubicBezTo>
                    <a:cubicBezTo>
                      <a:pt x="368" y="189"/>
                      <a:pt x="394" y="189"/>
                      <a:pt x="394" y="189"/>
                    </a:cubicBezTo>
                    <a:cubicBezTo>
                      <a:pt x="394" y="0"/>
                      <a:pt x="394" y="0"/>
                      <a:pt x="394" y="0"/>
                    </a:cubicBez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  <p:pic>
          <p:nvPicPr>
            <p:cNvPr id="12" name="Picture 78"/>
            <p:cNvPicPr>
              <a:picLocks noChangeAspect="1" noChangeArrowheads="1"/>
            </p:cNvPicPr>
            <p:nvPr userDrawn="1"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8459788" y="6191250"/>
              <a:ext cx="454025" cy="454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360000" y="1276350"/>
            <a:ext cx="7477125" cy="4559301"/>
          </a:xfrm>
        </p:spPr>
        <p:txBody>
          <a:bodyPr/>
          <a:lstStyle>
            <a:lvl1pPr>
              <a:spcAft>
                <a:spcPts val="0"/>
              </a:spcAft>
              <a:defRPr sz="4400" b="1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1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Footer Placeholder 5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A2561617-8963-4242-9531-8D628AF0173C}" type="slidenum">
              <a:rPr lang="en-AU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24D93678-8C73-40AE-B009-C35CF91FBCBA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09DE4AD0-0A69-49F9-8AEE-A0B86116A74B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lternative Title Slide + Collaborator logo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60000" y="3123776"/>
            <a:ext cx="8042400" cy="108000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algn="l" defTabSz="4572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AU" sz="44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60000" y="4268888"/>
            <a:ext cx="8043863" cy="3161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1417"/>
              </a:spcAft>
              <a:buNone/>
              <a:defRPr sz="4400" b="1">
                <a:solidFill>
                  <a:schemeClr val="bg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 sz="4400" b="1">
                <a:solidFill>
                  <a:schemeClr val="bg1"/>
                </a:solidFill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39" name="Group 38"/>
          <p:cNvGrpSpPr/>
          <p:nvPr userDrawn="1"/>
        </p:nvGrpSpPr>
        <p:grpSpPr>
          <a:xfrm>
            <a:off x="-26988" y="357188"/>
            <a:ext cx="9199469" cy="6500812"/>
            <a:chOff x="-26988" y="357188"/>
            <a:chExt cx="9199469" cy="6500812"/>
          </a:xfrm>
        </p:grpSpPr>
        <p:grpSp>
          <p:nvGrpSpPr>
            <p:cNvPr id="25" name="Group 66"/>
            <p:cNvGrpSpPr>
              <a:grpSpLocks/>
            </p:cNvGrpSpPr>
            <p:nvPr userDrawn="1"/>
          </p:nvGrpSpPr>
          <p:grpSpPr bwMode="auto">
            <a:xfrm>
              <a:off x="-26988" y="357188"/>
              <a:ext cx="9178926" cy="2571750"/>
              <a:chOff x="-17463" y="357188"/>
              <a:chExt cx="9186863" cy="2571750"/>
            </a:xfrm>
          </p:grpSpPr>
          <p:sp>
            <p:nvSpPr>
              <p:cNvPr id="26" name="Freeform 17"/>
              <p:cNvSpPr>
                <a:spLocks/>
              </p:cNvSpPr>
              <p:nvPr userDrawn="1"/>
            </p:nvSpPr>
            <p:spPr bwMode="auto">
              <a:xfrm>
                <a:off x="-17463" y="1971675"/>
                <a:ext cx="9186863" cy="957263"/>
              </a:xfrm>
              <a:custGeom>
                <a:avLst/>
                <a:gdLst>
                  <a:gd name="T0" fmla="*/ 0 w 2880"/>
                  <a:gd name="T1" fmla="*/ 0 h 300"/>
                  <a:gd name="T2" fmla="*/ 372 w 2880"/>
                  <a:gd name="T3" fmla="*/ 0 h 300"/>
                  <a:gd name="T4" fmla="*/ 890 w 2880"/>
                  <a:gd name="T5" fmla="*/ 171 h 300"/>
                  <a:gd name="T6" fmla="*/ 1389 w 2880"/>
                  <a:gd name="T7" fmla="*/ 300 h 300"/>
                  <a:gd name="T8" fmla="*/ 2880 w 2880"/>
                  <a:gd name="T9" fmla="*/ 30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300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1"/>
                      <a:pt x="890" y="171"/>
                    </a:cubicBezTo>
                    <a:cubicBezTo>
                      <a:pt x="1011" y="240"/>
                      <a:pt x="1176" y="300"/>
                      <a:pt x="1389" y="300"/>
                    </a:cubicBezTo>
                    <a:cubicBezTo>
                      <a:pt x="2880" y="300"/>
                      <a:pt x="2880" y="300"/>
                      <a:pt x="2880" y="300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7" name="Freeform 18"/>
              <p:cNvSpPr>
                <a:spLocks/>
              </p:cNvSpPr>
              <p:nvPr userDrawn="1"/>
            </p:nvSpPr>
            <p:spPr bwMode="auto">
              <a:xfrm>
                <a:off x="-17463" y="2449513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1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1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8" name="Freeform 19"/>
              <p:cNvSpPr>
                <a:spLocks/>
              </p:cNvSpPr>
              <p:nvPr userDrawn="1"/>
            </p:nvSpPr>
            <p:spPr bwMode="auto">
              <a:xfrm>
                <a:off x="-17463" y="1655763"/>
                <a:ext cx="9186863" cy="954087"/>
              </a:xfrm>
              <a:custGeom>
                <a:avLst/>
                <a:gdLst>
                  <a:gd name="T0" fmla="*/ 0 w 2880"/>
                  <a:gd name="T1" fmla="*/ 0 h 299"/>
                  <a:gd name="T2" fmla="*/ 372 w 2880"/>
                  <a:gd name="T3" fmla="*/ 0 h 299"/>
                  <a:gd name="T4" fmla="*/ 890 w 2880"/>
                  <a:gd name="T5" fmla="*/ 170 h 299"/>
                  <a:gd name="T6" fmla="*/ 1389 w 2880"/>
                  <a:gd name="T7" fmla="*/ 299 h 299"/>
                  <a:gd name="T8" fmla="*/ 2880 w 2880"/>
                  <a:gd name="T9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0"/>
                      <a:pt x="890" y="170"/>
                    </a:cubicBezTo>
                    <a:cubicBezTo>
                      <a:pt x="1011" y="239"/>
                      <a:pt x="1176" y="299"/>
                      <a:pt x="1389" y="299"/>
                    </a:cubicBezTo>
                    <a:cubicBezTo>
                      <a:pt x="2880" y="299"/>
                      <a:pt x="2880" y="299"/>
                      <a:pt x="2880" y="299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9" name="Freeform 20"/>
              <p:cNvSpPr>
                <a:spLocks/>
              </p:cNvSpPr>
              <p:nvPr userDrawn="1"/>
            </p:nvSpPr>
            <p:spPr bwMode="auto">
              <a:xfrm>
                <a:off x="-17463" y="2130425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1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1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0" name="Freeform 21"/>
              <p:cNvSpPr>
                <a:spLocks/>
              </p:cNvSpPr>
              <p:nvPr userDrawn="1"/>
            </p:nvSpPr>
            <p:spPr bwMode="auto">
              <a:xfrm>
                <a:off x="-17463" y="1336675"/>
                <a:ext cx="9186863" cy="954088"/>
              </a:xfrm>
              <a:custGeom>
                <a:avLst/>
                <a:gdLst>
                  <a:gd name="T0" fmla="*/ 0 w 2880"/>
                  <a:gd name="T1" fmla="*/ 0 h 299"/>
                  <a:gd name="T2" fmla="*/ 372 w 2880"/>
                  <a:gd name="T3" fmla="*/ 0 h 299"/>
                  <a:gd name="T4" fmla="*/ 890 w 2880"/>
                  <a:gd name="T5" fmla="*/ 171 h 299"/>
                  <a:gd name="T6" fmla="*/ 1389 w 2880"/>
                  <a:gd name="T7" fmla="*/ 299 h 299"/>
                  <a:gd name="T8" fmla="*/ 2880 w 2880"/>
                  <a:gd name="T9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0"/>
                      <a:pt x="890" y="171"/>
                    </a:cubicBezTo>
                    <a:cubicBezTo>
                      <a:pt x="1011" y="239"/>
                      <a:pt x="1176" y="299"/>
                      <a:pt x="1389" y="299"/>
                    </a:cubicBezTo>
                    <a:cubicBezTo>
                      <a:pt x="2880" y="299"/>
                      <a:pt x="2880" y="299"/>
                      <a:pt x="2880" y="299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1" name="Freeform 22"/>
              <p:cNvSpPr>
                <a:spLocks/>
              </p:cNvSpPr>
              <p:nvPr userDrawn="1"/>
            </p:nvSpPr>
            <p:spPr bwMode="auto">
              <a:xfrm>
                <a:off x="-17463" y="1811338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2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2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2" name="Freeform 23"/>
              <p:cNvSpPr>
                <a:spLocks/>
              </p:cNvSpPr>
              <p:nvPr userDrawn="1"/>
            </p:nvSpPr>
            <p:spPr bwMode="auto">
              <a:xfrm>
                <a:off x="-17463" y="357188"/>
                <a:ext cx="9186863" cy="957262"/>
              </a:xfrm>
              <a:custGeom>
                <a:avLst/>
                <a:gdLst>
                  <a:gd name="T0" fmla="*/ 2880 w 2880"/>
                  <a:gd name="T1" fmla="*/ 300 h 300"/>
                  <a:gd name="T2" fmla="*/ 2501 w 2880"/>
                  <a:gd name="T3" fmla="*/ 300 h 300"/>
                  <a:gd name="T4" fmla="*/ 1984 w 2880"/>
                  <a:gd name="T5" fmla="*/ 129 h 300"/>
                  <a:gd name="T6" fmla="*/ 1485 w 2880"/>
                  <a:gd name="T7" fmla="*/ 0 h 300"/>
                  <a:gd name="T8" fmla="*/ 0 w 2880"/>
                  <a:gd name="T9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300">
                    <a:moveTo>
                      <a:pt x="2880" y="300"/>
                    </a:moveTo>
                    <a:cubicBezTo>
                      <a:pt x="2880" y="300"/>
                      <a:pt x="2565" y="300"/>
                      <a:pt x="2501" y="300"/>
                    </a:cubicBezTo>
                    <a:cubicBezTo>
                      <a:pt x="2236" y="300"/>
                      <a:pt x="2124" y="209"/>
                      <a:pt x="1984" y="129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3" name="Freeform 24"/>
              <p:cNvSpPr>
                <a:spLocks/>
              </p:cNvSpPr>
              <p:nvPr userDrawn="1"/>
            </p:nvSpPr>
            <p:spPr bwMode="auto">
              <a:xfrm>
                <a:off x="-17463" y="357188"/>
                <a:ext cx="9186863" cy="477837"/>
              </a:xfrm>
              <a:custGeom>
                <a:avLst/>
                <a:gdLst>
                  <a:gd name="T0" fmla="*/ 0 w 2880"/>
                  <a:gd name="T1" fmla="*/ 150 h 150"/>
                  <a:gd name="T2" fmla="*/ 1672 w 2880"/>
                  <a:gd name="T3" fmla="*/ 150 h 150"/>
                  <a:gd name="T4" fmla="*/ 1984 w 2880"/>
                  <a:gd name="T5" fmla="*/ 129 h 150"/>
                  <a:gd name="T6" fmla="*/ 2507 w 2880"/>
                  <a:gd name="T7" fmla="*/ 0 h 150"/>
                  <a:gd name="T8" fmla="*/ 2880 w 2880"/>
                  <a:gd name="T9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0" y="150"/>
                    </a:moveTo>
                    <a:cubicBezTo>
                      <a:pt x="1672" y="150"/>
                      <a:pt x="1672" y="150"/>
                      <a:pt x="1672" y="150"/>
                    </a:cubicBezTo>
                    <a:cubicBezTo>
                      <a:pt x="1875" y="150"/>
                      <a:pt x="1941" y="145"/>
                      <a:pt x="1984" y="129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4" name="Freeform 25"/>
              <p:cNvSpPr>
                <a:spLocks/>
              </p:cNvSpPr>
              <p:nvPr userDrawn="1"/>
            </p:nvSpPr>
            <p:spPr bwMode="auto">
              <a:xfrm>
                <a:off x="-17463" y="676275"/>
                <a:ext cx="9186863" cy="954088"/>
              </a:xfrm>
              <a:custGeom>
                <a:avLst/>
                <a:gdLst>
                  <a:gd name="T0" fmla="*/ 2880 w 2880"/>
                  <a:gd name="T1" fmla="*/ 299 h 299"/>
                  <a:gd name="T2" fmla="*/ 2501 w 2880"/>
                  <a:gd name="T3" fmla="*/ 299 h 299"/>
                  <a:gd name="T4" fmla="*/ 1984 w 2880"/>
                  <a:gd name="T5" fmla="*/ 129 h 299"/>
                  <a:gd name="T6" fmla="*/ 1485 w 2880"/>
                  <a:gd name="T7" fmla="*/ 0 h 299"/>
                  <a:gd name="T8" fmla="*/ 0 w 2880"/>
                  <a:gd name="T9" fmla="*/ 0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2880" y="299"/>
                    </a:moveTo>
                    <a:cubicBezTo>
                      <a:pt x="2880" y="299"/>
                      <a:pt x="2565" y="299"/>
                      <a:pt x="2501" y="299"/>
                    </a:cubicBezTo>
                    <a:cubicBezTo>
                      <a:pt x="2236" y="299"/>
                      <a:pt x="2124" y="209"/>
                      <a:pt x="1984" y="129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5" name="Freeform 26"/>
              <p:cNvSpPr>
                <a:spLocks/>
              </p:cNvSpPr>
              <p:nvPr userDrawn="1"/>
            </p:nvSpPr>
            <p:spPr bwMode="auto">
              <a:xfrm>
                <a:off x="-17463" y="676275"/>
                <a:ext cx="9186863" cy="477838"/>
              </a:xfrm>
              <a:custGeom>
                <a:avLst/>
                <a:gdLst>
                  <a:gd name="T0" fmla="*/ 0 w 2880"/>
                  <a:gd name="T1" fmla="*/ 150 h 150"/>
                  <a:gd name="T2" fmla="*/ 1672 w 2880"/>
                  <a:gd name="T3" fmla="*/ 150 h 150"/>
                  <a:gd name="T4" fmla="*/ 1984 w 2880"/>
                  <a:gd name="T5" fmla="*/ 129 h 150"/>
                  <a:gd name="T6" fmla="*/ 2507 w 2880"/>
                  <a:gd name="T7" fmla="*/ 0 h 150"/>
                  <a:gd name="T8" fmla="*/ 2880 w 2880"/>
                  <a:gd name="T9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0" y="150"/>
                    </a:moveTo>
                    <a:cubicBezTo>
                      <a:pt x="1672" y="150"/>
                      <a:pt x="1672" y="150"/>
                      <a:pt x="1672" y="150"/>
                    </a:cubicBezTo>
                    <a:cubicBezTo>
                      <a:pt x="1875" y="150"/>
                      <a:pt x="1941" y="145"/>
                      <a:pt x="1984" y="129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6" name="Freeform 27"/>
              <p:cNvSpPr>
                <a:spLocks/>
              </p:cNvSpPr>
              <p:nvPr userDrawn="1"/>
            </p:nvSpPr>
            <p:spPr bwMode="auto">
              <a:xfrm>
                <a:off x="-17463" y="995363"/>
                <a:ext cx="9186863" cy="954087"/>
              </a:xfrm>
              <a:custGeom>
                <a:avLst/>
                <a:gdLst>
                  <a:gd name="T0" fmla="*/ 2880 w 2880"/>
                  <a:gd name="T1" fmla="*/ 299 h 299"/>
                  <a:gd name="T2" fmla="*/ 2501 w 2880"/>
                  <a:gd name="T3" fmla="*/ 299 h 299"/>
                  <a:gd name="T4" fmla="*/ 1984 w 2880"/>
                  <a:gd name="T5" fmla="*/ 128 h 299"/>
                  <a:gd name="T6" fmla="*/ 1485 w 2880"/>
                  <a:gd name="T7" fmla="*/ 0 h 299"/>
                  <a:gd name="T8" fmla="*/ 0 w 2880"/>
                  <a:gd name="T9" fmla="*/ 0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2880" y="299"/>
                    </a:moveTo>
                    <a:cubicBezTo>
                      <a:pt x="2880" y="299"/>
                      <a:pt x="2565" y="299"/>
                      <a:pt x="2501" y="299"/>
                    </a:cubicBezTo>
                    <a:cubicBezTo>
                      <a:pt x="2236" y="299"/>
                      <a:pt x="2124" y="209"/>
                      <a:pt x="1984" y="128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7" name="Freeform 28"/>
              <p:cNvSpPr>
                <a:spLocks/>
              </p:cNvSpPr>
              <p:nvPr userDrawn="1"/>
            </p:nvSpPr>
            <p:spPr bwMode="auto">
              <a:xfrm>
                <a:off x="-17463" y="995363"/>
                <a:ext cx="9186863" cy="474662"/>
              </a:xfrm>
              <a:custGeom>
                <a:avLst/>
                <a:gdLst>
                  <a:gd name="T0" fmla="*/ 0 w 2880"/>
                  <a:gd name="T1" fmla="*/ 149 h 149"/>
                  <a:gd name="T2" fmla="*/ 1672 w 2880"/>
                  <a:gd name="T3" fmla="*/ 149 h 149"/>
                  <a:gd name="T4" fmla="*/ 1984 w 2880"/>
                  <a:gd name="T5" fmla="*/ 128 h 149"/>
                  <a:gd name="T6" fmla="*/ 2507 w 2880"/>
                  <a:gd name="T7" fmla="*/ 0 h 149"/>
                  <a:gd name="T8" fmla="*/ 2880 w 2880"/>
                  <a:gd name="T9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49">
                    <a:moveTo>
                      <a:pt x="0" y="149"/>
                    </a:moveTo>
                    <a:cubicBezTo>
                      <a:pt x="1672" y="149"/>
                      <a:pt x="1672" y="149"/>
                      <a:pt x="1672" y="149"/>
                    </a:cubicBezTo>
                    <a:cubicBezTo>
                      <a:pt x="1875" y="149"/>
                      <a:pt x="1941" y="145"/>
                      <a:pt x="1984" y="128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  <p:grpSp>
          <p:nvGrpSpPr>
            <p:cNvPr id="38" name="Group 37"/>
            <p:cNvGrpSpPr/>
            <p:nvPr userDrawn="1"/>
          </p:nvGrpSpPr>
          <p:grpSpPr>
            <a:xfrm>
              <a:off x="1497" y="5500319"/>
              <a:ext cx="9170984" cy="1357681"/>
              <a:chOff x="1497" y="5500319"/>
              <a:chExt cx="9170984" cy="1357681"/>
            </a:xfrm>
          </p:grpSpPr>
          <p:sp>
            <p:nvSpPr>
              <p:cNvPr id="79" name="Rectangle 78"/>
              <p:cNvSpPr/>
              <p:nvPr userDrawn="1"/>
            </p:nvSpPr>
            <p:spPr>
              <a:xfrm>
                <a:off x="1497" y="5940320"/>
                <a:ext cx="9158377" cy="917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grpSp>
            <p:nvGrpSpPr>
              <p:cNvPr id="42" name="Group 41"/>
              <p:cNvGrpSpPr/>
              <p:nvPr userDrawn="1"/>
            </p:nvGrpSpPr>
            <p:grpSpPr>
              <a:xfrm>
                <a:off x="1497" y="5500319"/>
                <a:ext cx="9170984" cy="996231"/>
                <a:chOff x="1497" y="5500319"/>
                <a:chExt cx="9170984" cy="996231"/>
              </a:xfrm>
            </p:grpSpPr>
            <p:sp>
              <p:nvSpPr>
                <p:cNvPr id="80" name="Freeform 7"/>
                <p:cNvSpPr>
                  <a:spLocks noEditPoints="1"/>
                </p:cNvSpPr>
                <p:nvPr userDrawn="1"/>
              </p:nvSpPr>
              <p:spPr bwMode="auto">
                <a:xfrm>
                  <a:off x="1497" y="5563679"/>
                  <a:ext cx="9170984" cy="932871"/>
                </a:xfrm>
                <a:custGeom>
                  <a:avLst/>
                  <a:gdLst/>
                  <a:ahLst/>
                  <a:cxnLst>
                    <a:cxn ang="0">
                      <a:pos x="2313" y="117"/>
                    </a:cxn>
                    <a:cxn ang="0">
                      <a:pos x="0" y="117"/>
                    </a:cxn>
                    <a:cxn ang="0">
                      <a:pos x="0" y="137"/>
                    </a:cxn>
                    <a:cxn ang="0">
                      <a:pos x="2030" y="137"/>
                    </a:cxn>
                    <a:cxn ang="0">
                      <a:pos x="2313" y="117"/>
                    </a:cxn>
                    <a:cxn ang="0">
                      <a:pos x="2880" y="0"/>
                    </a:cxn>
                    <a:cxn ang="0">
                      <a:pos x="2880" y="0"/>
                    </a:cxn>
                    <a:cxn ang="0">
                      <a:pos x="2880" y="117"/>
                    </a:cxn>
                    <a:cxn ang="0">
                      <a:pos x="2313" y="117"/>
                    </a:cxn>
                    <a:cxn ang="0">
                      <a:pos x="2784" y="293"/>
                    </a:cxn>
                    <a:cxn ang="0">
                      <a:pos x="2880" y="293"/>
                    </a:cxn>
                    <a:cxn ang="0">
                      <a:pos x="2880" y="0"/>
                    </a:cxn>
                  </a:cxnLst>
                  <a:rect l="0" t="0" r="r" b="b"/>
                  <a:pathLst>
                    <a:path w="2880" h="293">
                      <a:moveTo>
                        <a:pt x="2313" y="117"/>
                      </a:move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37"/>
                        <a:pt x="0" y="137"/>
                        <a:pt x="0" y="137"/>
                      </a:cubicBezTo>
                      <a:cubicBezTo>
                        <a:pt x="2030" y="137"/>
                        <a:pt x="2030" y="137"/>
                        <a:pt x="2030" y="137"/>
                      </a:cubicBezTo>
                      <a:cubicBezTo>
                        <a:pt x="2214" y="137"/>
                        <a:pt x="2274" y="132"/>
                        <a:pt x="2313" y="117"/>
                      </a:cubicBezTo>
                      <a:moveTo>
                        <a:pt x="2880" y="0"/>
                      </a:moveTo>
                      <a:cubicBezTo>
                        <a:pt x="2880" y="0"/>
                        <a:pt x="2880" y="0"/>
                        <a:pt x="2880" y="0"/>
                      </a:cubicBezTo>
                      <a:cubicBezTo>
                        <a:pt x="2880" y="117"/>
                        <a:pt x="2880" y="117"/>
                        <a:pt x="2880" y="117"/>
                      </a:cubicBezTo>
                      <a:cubicBezTo>
                        <a:pt x="2313" y="117"/>
                        <a:pt x="2313" y="117"/>
                        <a:pt x="2313" y="117"/>
                      </a:cubicBezTo>
                      <a:cubicBezTo>
                        <a:pt x="2411" y="197"/>
                        <a:pt x="2542" y="293"/>
                        <a:pt x="2784" y="293"/>
                      </a:cubicBezTo>
                      <a:cubicBezTo>
                        <a:pt x="2842" y="293"/>
                        <a:pt x="2880" y="293"/>
                        <a:pt x="2880" y="293"/>
                      </a:cubicBezTo>
                      <a:cubicBezTo>
                        <a:pt x="2880" y="0"/>
                        <a:pt x="2880" y="0"/>
                        <a:pt x="2880" y="0"/>
                      </a:cubicBezTo>
                    </a:path>
                  </a:pathLst>
                </a:custGeom>
                <a:solidFill>
                  <a:srgbClr val="BFBFBF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AU"/>
                </a:p>
              </p:txBody>
            </p:sp>
            <p:sp>
              <p:nvSpPr>
                <p:cNvPr id="81" name="Freeform 8"/>
                <p:cNvSpPr>
                  <a:spLocks noEditPoints="1"/>
                </p:cNvSpPr>
                <p:nvPr userDrawn="1"/>
              </p:nvSpPr>
              <p:spPr bwMode="auto">
                <a:xfrm>
                  <a:off x="1497" y="5500319"/>
                  <a:ext cx="9170984" cy="435430"/>
                </a:xfrm>
                <a:custGeom>
                  <a:avLst/>
                  <a:gdLst/>
                  <a:ahLst/>
                  <a:cxnLst>
                    <a:cxn ang="0">
                      <a:pos x="2880" y="20"/>
                    </a:cxn>
                    <a:cxn ang="0">
                      <a:pos x="2789" y="20"/>
                    </a:cxn>
                    <a:cxn ang="0">
                      <a:pos x="2313" y="137"/>
                    </a:cxn>
                    <a:cxn ang="0">
                      <a:pos x="2313" y="137"/>
                    </a:cxn>
                    <a:cxn ang="0">
                      <a:pos x="2880" y="137"/>
                    </a:cxn>
                    <a:cxn ang="0">
                      <a:pos x="2880" y="20"/>
                    </a:cxn>
                    <a:cxn ang="0">
                      <a:pos x="1860" y="0"/>
                    </a:cxn>
                    <a:cxn ang="0">
                      <a:pos x="0" y="0"/>
                    </a:cxn>
                    <a:cxn ang="0">
                      <a:pos x="0" y="137"/>
                    </a:cxn>
                    <a:cxn ang="0">
                      <a:pos x="2313" y="137"/>
                    </a:cxn>
                    <a:cxn ang="0">
                      <a:pos x="2313" y="137"/>
                    </a:cxn>
                    <a:cxn ang="0">
                      <a:pos x="2313" y="137"/>
                    </a:cxn>
                    <a:cxn ang="0">
                      <a:pos x="2313" y="137"/>
                    </a:cxn>
                    <a:cxn ang="0">
                      <a:pos x="1860" y="0"/>
                    </a:cxn>
                  </a:cxnLst>
                  <a:rect l="0" t="0" r="r" b="b"/>
                  <a:pathLst>
                    <a:path w="2880" h="137">
                      <a:moveTo>
                        <a:pt x="2880" y="20"/>
                      </a:moveTo>
                      <a:cubicBezTo>
                        <a:pt x="2789" y="20"/>
                        <a:pt x="2789" y="20"/>
                        <a:pt x="2789" y="20"/>
                      </a:cubicBezTo>
                      <a:cubicBezTo>
                        <a:pt x="2500" y="20"/>
                        <a:pt x="2393" y="107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880" y="137"/>
                        <a:pt x="2880" y="137"/>
                        <a:pt x="2880" y="137"/>
                      </a:cubicBezTo>
                      <a:cubicBezTo>
                        <a:pt x="2880" y="20"/>
                        <a:pt x="2880" y="20"/>
                        <a:pt x="2880" y="20"/>
                      </a:cubicBezTo>
                      <a:moveTo>
                        <a:pt x="186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7"/>
                        <a:pt x="0" y="137"/>
                        <a:pt x="0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216" y="57"/>
                        <a:pt x="2053" y="0"/>
                        <a:pt x="1860" y="0"/>
                      </a:cubicBezTo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AU"/>
                </a:p>
              </p:txBody>
            </p:sp>
            <p:sp>
              <p:nvSpPr>
                <p:cNvPr id="82" name="Freeform 9"/>
                <p:cNvSpPr>
                  <a:spLocks/>
                </p:cNvSpPr>
                <p:nvPr userDrawn="1"/>
              </p:nvSpPr>
              <p:spPr bwMode="auto">
                <a:xfrm>
                  <a:off x="1497" y="5563679"/>
                  <a:ext cx="7365906" cy="432734"/>
                </a:xfrm>
                <a:custGeom>
                  <a:avLst/>
                  <a:gdLst/>
                  <a:ahLst/>
                  <a:cxnLst>
                    <a:cxn ang="0">
                      <a:pos x="2313" y="117"/>
                    </a:cxn>
                    <a:cxn ang="0">
                      <a:pos x="1860" y="0"/>
                    </a:cxn>
                    <a:cxn ang="0">
                      <a:pos x="0" y="0"/>
                    </a:cxn>
                    <a:cxn ang="0">
                      <a:pos x="0" y="136"/>
                    </a:cxn>
                    <a:cxn ang="0">
                      <a:pos x="2030" y="136"/>
                    </a:cxn>
                    <a:cxn ang="0">
                      <a:pos x="2313" y="117"/>
                    </a:cxn>
                  </a:cxnLst>
                  <a:rect l="0" t="0" r="r" b="b"/>
                  <a:pathLst>
                    <a:path w="2313" h="136">
                      <a:moveTo>
                        <a:pt x="2313" y="117"/>
                      </a:moveTo>
                      <a:cubicBezTo>
                        <a:pt x="2204" y="55"/>
                        <a:pt x="2053" y="0"/>
                        <a:pt x="186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6"/>
                        <a:pt x="0" y="136"/>
                        <a:pt x="0" y="136"/>
                      </a:cubicBezTo>
                      <a:cubicBezTo>
                        <a:pt x="2030" y="136"/>
                        <a:pt x="2030" y="136"/>
                        <a:pt x="2030" y="136"/>
                      </a:cubicBezTo>
                      <a:cubicBezTo>
                        <a:pt x="2214" y="136"/>
                        <a:pt x="2274" y="132"/>
                        <a:pt x="2313" y="117"/>
                      </a:cubicBezTo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AU"/>
                </a:p>
              </p:txBody>
            </p:sp>
            <p:sp>
              <p:nvSpPr>
                <p:cNvPr id="83" name="Freeform 10"/>
                <p:cNvSpPr>
                  <a:spLocks/>
                </p:cNvSpPr>
                <p:nvPr userDrawn="1"/>
              </p:nvSpPr>
              <p:spPr bwMode="auto">
                <a:xfrm>
                  <a:off x="7367402" y="5563679"/>
                  <a:ext cx="1805078" cy="869511"/>
                </a:xfrm>
                <a:custGeom>
                  <a:avLst/>
                  <a:gdLst/>
                  <a:ahLst/>
                  <a:cxnLst>
                    <a:cxn ang="0">
                      <a:pos x="476" y="0"/>
                    </a:cxn>
                    <a:cxn ang="0">
                      <a:pos x="0" y="117"/>
                    </a:cxn>
                    <a:cxn ang="0">
                      <a:pos x="471" y="273"/>
                    </a:cxn>
                    <a:cxn ang="0">
                      <a:pos x="567" y="273"/>
                    </a:cxn>
                    <a:cxn ang="0">
                      <a:pos x="567" y="0"/>
                    </a:cxn>
                    <a:cxn ang="0">
                      <a:pos x="476" y="0"/>
                    </a:cxn>
                  </a:cxnLst>
                  <a:rect l="0" t="0" r="r" b="b"/>
                  <a:pathLst>
                    <a:path w="567" h="273">
                      <a:moveTo>
                        <a:pt x="476" y="0"/>
                      </a:moveTo>
                      <a:cubicBezTo>
                        <a:pt x="187" y="0"/>
                        <a:pt x="80" y="87"/>
                        <a:pt x="0" y="117"/>
                      </a:cubicBezTo>
                      <a:cubicBezTo>
                        <a:pt x="128" y="190"/>
                        <a:pt x="229" y="273"/>
                        <a:pt x="471" y="273"/>
                      </a:cubicBezTo>
                      <a:cubicBezTo>
                        <a:pt x="529" y="273"/>
                        <a:pt x="567" y="273"/>
                        <a:pt x="567" y="273"/>
                      </a:cubicBezTo>
                      <a:cubicBezTo>
                        <a:pt x="567" y="0"/>
                        <a:pt x="567" y="0"/>
                        <a:pt x="567" y="0"/>
                      </a:cubicBezTo>
                      <a:lnTo>
                        <a:pt x="47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AU"/>
                </a:p>
              </p:txBody>
            </p:sp>
          </p:grpSp>
          <p:pic>
            <p:nvPicPr>
              <p:cNvPr id="84" name="Picture 78"/>
              <p:cNvPicPr>
                <a:picLocks noChangeAspect="1" noChangeArrowheads="1"/>
              </p:cNvPicPr>
              <p:nvPr userDrawn="1"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8169275" y="5675743"/>
                <a:ext cx="655638" cy="6556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grpSp>
            <p:nvGrpSpPr>
              <p:cNvPr id="43" name="Group 19"/>
              <p:cNvGrpSpPr/>
              <p:nvPr userDrawn="1"/>
            </p:nvGrpSpPr>
            <p:grpSpPr>
              <a:xfrm>
                <a:off x="360000" y="5807505"/>
                <a:ext cx="814388" cy="95250"/>
                <a:chOff x="3495675" y="5969000"/>
                <a:chExt cx="814388" cy="95250"/>
              </a:xfrm>
              <a:solidFill>
                <a:schemeClr val="accent1"/>
              </a:solidFill>
            </p:grpSpPr>
            <p:sp>
              <p:nvSpPr>
                <p:cNvPr id="44" name="Freeform 26"/>
                <p:cNvSpPr>
                  <a:spLocks/>
                </p:cNvSpPr>
                <p:nvPr/>
              </p:nvSpPr>
              <p:spPr bwMode="auto">
                <a:xfrm>
                  <a:off x="349567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1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1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8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45" name="Freeform 27"/>
                <p:cNvSpPr>
                  <a:spLocks/>
                </p:cNvSpPr>
                <p:nvPr/>
              </p:nvSpPr>
              <p:spPr bwMode="auto">
                <a:xfrm>
                  <a:off x="360362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2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2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8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46" name="Freeform 28"/>
                <p:cNvSpPr>
                  <a:spLocks/>
                </p:cNvSpPr>
                <p:nvPr/>
              </p:nvSpPr>
              <p:spPr bwMode="auto">
                <a:xfrm>
                  <a:off x="371157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2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2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9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47" name="Oval 29"/>
                <p:cNvSpPr>
                  <a:spLocks noChangeArrowheads="1"/>
                </p:cNvSpPr>
                <p:nvPr/>
              </p:nvSpPr>
              <p:spPr bwMode="auto">
                <a:xfrm>
                  <a:off x="3819525" y="6042025"/>
                  <a:ext cx="19050" cy="22225"/>
                </a:xfrm>
                <a:prstGeom prst="ellipse">
                  <a:avLst/>
                </a:pr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48" name="Freeform 30"/>
                <p:cNvSpPr>
                  <a:spLocks/>
                </p:cNvSpPr>
                <p:nvPr/>
              </p:nvSpPr>
              <p:spPr bwMode="auto">
                <a:xfrm>
                  <a:off x="3851275" y="5997575"/>
                  <a:ext cx="50800" cy="66675"/>
                </a:xfrm>
                <a:custGeom>
                  <a:avLst/>
                  <a:gdLst>
                    <a:gd name="T0" fmla="*/ 16 w 16"/>
                    <a:gd name="T1" fmla="*/ 20 h 21"/>
                    <a:gd name="T2" fmla="*/ 10 w 16"/>
                    <a:gd name="T3" fmla="*/ 21 h 21"/>
                    <a:gd name="T4" fmla="*/ 0 w 16"/>
                    <a:gd name="T5" fmla="*/ 11 h 21"/>
                    <a:gd name="T6" fmla="*/ 10 w 16"/>
                    <a:gd name="T7" fmla="*/ 0 h 21"/>
                    <a:gd name="T8" fmla="*/ 16 w 16"/>
                    <a:gd name="T9" fmla="*/ 1 h 21"/>
                    <a:gd name="T10" fmla="*/ 14 w 16"/>
                    <a:gd name="T11" fmla="*/ 5 h 21"/>
                    <a:gd name="T12" fmla="*/ 11 w 16"/>
                    <a:gd name="T13" fmla="*/ 4 h 21"/>
                    <a:gd name="T14" fmla="*/ 6 w 16"/>
                    <a:gd name="T15" fmla="*/ 10 h 21"/>
                    <a:gd name="T16" fmla="*/ 11 w 16"/>
                    <a:gd name="T17" fmla="*/ 17 h 21"/>
                    <a:gd name="T18" fmla="*/ 15 w 16"/>
                    <a:gd name="T19" fmla="*/ 16 h 21"/>
                    <a:gd name="T20" fmla="*/ 16 w 16"/>
                    <a:gd name="T21" fmla="*/ 2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21">
                      <a:moveTo>
                        <a:pt x="16" y="20"/>
                      </a:moveTo>
                      <a:cubicBezTo>
                        <a:pt x="14" y="21"/>
                        <a:pt x="12" y="21"/>
                        <a:pt x="10" y="21"/>
                      </a:cubicBezTo>
                      <a:cubicBezTo>
                        <a:pt x="3" y="21"/>
                        <a:pt x="0" y="17"/>
                        <a:pt x="0" y="11"/>
                      </a:cubicBezTo>
                      <a:cubicBezTo>
                        <a:pt x="0" y="4"/>
                        <a:pt x="4" y="0"/>
                        <a:pt x="10" y="0"/>
                      </a:cubicBezTo>
                      <a:cubicBezTo>
                        <a:pt x="12" y="0"/>
                        <a:pt x="14" y="0"/>
                        <a:pt x="16" y="1"/>
                      </a:cubicBezTo>
                      <a:cubicBezTo>
                        <a:pt x="14" y="5"/>
                        <a:pt x="14" y="5"/>
                        <a:pt x="14" y="5"/>
                      </a:cubicBezTo>
                      <a:cubicBezTo>
                        <a:pt x="13" y="4"/>
                        <a:pt x="12" y="4"/>
                        <a:pt x="11" y="4"/>
                      </a:cubicBezTo>
                      <a:cubicBezTo>
                        <a:pt x="7" y="4"/>
                        <a:pt x="6" y="6"/>
                        <a:pt x="6" y="10"/>
                      </a:cubicBezTo>
                      <a:cubicBezTo>
                        <a:pt x="6" y="15"/>
                        <a:pt x="7" y="17"/>
                        <a:pt x="11" y="17"/>
                      </a:cubicBezTo>
                      <a:cubicBezTo>
                        <a:pt x="12" y="17"/>
                        <a:pt x="14" y="17"/>
                        <a:pt x="15" y="16"/>
                      </a:cubicBezTo>
                      <a:lnTo>
                        <a:pt x="16" y="2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49" name="Freeform 31"/>
                <p:cNvSpPr>
                  <a:spLocks/>
                </p:cNvSpPr>
                <p:nvPr/>
              </p:nvSpPr>
              <p:spPr bwMode="auto">
                <a:xfrm>
                  <a:off x="3911600" y="5997575"/>
                  <a:ext cx="47625" cy="66675"/>
                </a:xfrm>
                <a:custGeom>
                  <a:avLst/>
                  <a:gdLst>
                    <a:gd name="T0" fmla="*/ 6 w 15"/>
                    <a:gd name="T1" fmla="*/ 21 h 21"/>
                    <a:gd name="T2" fmla="*/ 0 w 15"/>
                    <a:gd name="T3" fmla="*/ 20 h 21"/>
                    <a:gd name="T4" fmla="*/ 1 w 15"/>
                    <a:gd name="T5" fmla="*/ 16 h 21"/>
                    <a:gd name="T6" fmla="*/ 6 w 15"/>
                    <a:gd name="T7" fmla="*/ 17 h 21"/>
                    <a:gd name="T8" fmla="*/ 9 w 15"/>
                    <a:gd name="T9" fmla="*/ 15 h 21"/>
                    <a:gd name="T10" fmla="*/ 6 w 15"/>
                    <a:gd name="T11" fmla="*/ 12 h 21"/>
                    <a:gd name="T12" fmla="*/ 0 w 15"/>
                    <a:gd name="T13" fmla="*/ 6 h 21"/>
                    <a:gd name="T14" fmla="*/ 8 w 15"/>
                    <a:gd name="T15" fmla="*/ 0 h 21"/>
                    <a:gd name="T16" fmla="*/ 13 w 15"/>
                    <a:gd name="T17" fmla="*/ 0 h 21"/>
                    <a:gd name="T18" fmla="*/ 13 w 15"/>
                    <a:gd name="T19" fmla="*/ 4 h 21"/>
                    <a:gd name="T20" fmla="*/ 9 w 15"/>
                    <a:gd name="T21" fmla="*/ 4 h 21"/>
                    <a:gd name="T22" fmla="*/ 6 w 15"/>
                    <a:gd name="T23" fmla="*/ 6 h 21"/>
                    <a:gd name="T24" fmla="*/ 9 w 15"/>
                    <a:gd name="T25" fmla="*/ 9 h 21"/>
                    <a:gd name="T26" fmla="*/ 15 w 15"/>
                    <a:gd name="T27" fmla="*/ 14 h 21"/>
                    <a:gd name="T28" fmla="*/ 6 w 15"/>
                    <a:gd name="T2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21">
                      <a:moveTo>
                        <a:pt x="6" y="21"/>
                      </a:moveTo>
                      <a:cubicBezTo>
                        <a:pt x="4" y="21"/>
                        <a:pt x="2" y="21"/>
                        <a:pt x="0" y="20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3" y="17"/>
                        <a:pt x="5" y="17"/>
                        <a:pt x="6" y="17"/>
                      </a:cubicBezTo>
                      <a:cubicBezTo>
                        <a:pt x="8" y="17"/>
                        <a:pt x="9" y="16"/>
                        <a:pt x="9" y="15"/>
                      </a:cubicBezTo>
                      <a:cubicBezTo>
                        <a:pt x="9" y="14"/>
                        <a:pt x="8" y="13"/>
                        <a:pt x="6" y="12"/>
                      </a:cubicBezTo>
                      <a:cubicBezTo>
                        <a:pt x="3" y="11"/>
                        <a:pt x="0" y="10"/>
                        <a:pt x="0" y="6"/>
                      </a:cubicBezTo>
                      <a:cubicBezTo>
                        <a:pt x="0" y="2"/>
                        <a:pt x="3" y="0"/>
                        <a:pt x="8" y="0"/>
                      </a:cubicBezTo>
                      <a:cubicBezTo>
                        <a:pt x="10" y="0"/>
                        <a:pt x="12" y="0"/>
                        <a:pt x="13" y="0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1" y="4"/>
                        <a:pt x="10" y="4"/>
                        <a:pt x="9" y="4"/>
                      </a:cubicBezTo>
                      <a:cubicBezTo>
                        <a:pt x="6" y="4"/>
                        <a:pt x="6" y="5"/>
                        <a:pt x="6" y="6"/>
                      </a:cubicBezTo>
                      <a:cubicBezTo>
                        <a:pt x="6" y="7"/>
                        <a:pt x="7" y="8"/>
                        <a:pt x="9" y="9"/>
                      </a:cubicBezTo>
                      <a:cubicBezTo>
                        <a:pt x="13" y="10"/>
                        <a:pt x="15" y="11"/>
                        <a:pt x="15" y="14"/>
                      </a:cubicBezTo>
                      <a:cubicBezTo>
                        <a:pt x="15" y="18"/>
                        <a:pt x="11" y="21"/>
                        <a:pt x="6" y="21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0" name="Freeform 32"/>
                <p:cNvSpPr>
                  <a:spLocks noEditPoints="1"/>
                </p:cNvSpPr>
                <p:nvPr/>
              </p:nvSpPr>
              <p:spPr bwMode="auto">
                <a:xfrm>
                  <a:off x="3965575" y="5969000"/>
                  <a:ext cx="28575" cy="95250"/>
                </a:xfrm>
                <a:custGeom>
                  <a:avLst/>
                  <a:gdLst>
                    <a:gd name="T0" fmla="*/ 4 w 9"/>
                    <a:gd name="T1" fmla="*/ 30 h 30"/>
                    <a:gd name="T2" fmla="*/ 4 w 9"/>
                    <a:gd name="T3" fmla="*/ 13 h 30"/>
                    <a:gd name="T4" fmla="*/ 0 w 9"/>
                    <a:gd name="T5" fmla="*/ 13 h 30"/>
                    <a:gd name="T6" fmla="*/ 0 w 9"/>
                    <a:gd name="T7" fmla="*/ 9 h 30"/>
                    <a:gd name="T8" fmla="*/ 9 w 9"/>
                    <a:gd name="T9" fmla="*/ 9 h 30"/>
                    <a:gd name="T10" fmla="*/ 9 w 9"/>
                    <a:gd name="T11" fmla="*/ 30 h 30"/>
                    <a:gd name="T12" fmla="*/ 4 w 9"/>
                    <a:gd name="T13" fmla="*/ 30 h 30"/>
                    <a:gd name="T14" fmla="*/ 6 w 9"/>
                    <a:gd name="T15" fmla="*/ 6 h 30"/>
                    <a:gd name="T16" fmla="*/ 3 w 9"/>
                    <a:gd name="T17" fmla="*/ 3 h 30"/>
                    <a:gd name="T18" fmla="*/ 6 w 9"/>
                    <a:gd name="T19" fmla="*/ 0 h 30"/>
                    <a:gd name="T20" fmla="*/ 9 w 9"/>
                    <a:gd name="T21" fmla="*/ 3 h 30"/>
                    <a:gd name="T22" fmla="*/ 6 w 9"/>
                    <a:gd name="T23" fmla="*/ 6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30">
                      <a:moveTo>
                        <a:pt x="4" y="30"/>
                      </a:move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9" y="9"/>
                        <a:pt x="9" y="9"/>
                        <a:pt x="9" y="9"/>
                      </a:cubicBezTo>
                      <a:cubicBezTo>
                        <a:pt x="9" y="30"/>
                        <a:pt x="9" y="30"/>
                        <a:pt x="9" y="30"/>
                      </a:cubicBezTo>
                      <a:lnTo>
                        <a:pt x="4" y="30"/>
                      </a:lnTo>
                      <a:close/>
                      <a:moveTo>
                        <a:pt x="6" y="6"/>
                      </a:moveTo>
                      <a:cubicBezTo>
                        <a:pt x="4" y="6"/>
                        <a:pt x="3" y="5"/>
                        <a:pt x="3" y="3"/>
                      </a:cubicBezTo>
                      <a:cubicBezTo>
                        <a:pt x="3" y="1"/>
                        <a:pt x="4" y="0"/>
                        <a:pt x="6" y="0"/>
                      </a:cubicBezTo>
                      <a:cubicBezTo>
                        <a:pt x="8" y="0"/>
                        <a:pt x="9" y="1"/>
                        <a:pt x="9" y="3"/>
                      </a:cubicBezTo>
                      <a:cubicBezTo>
                        <a:pt x="9" y="5"/>
                        <a:pt x="8" y="6"/>
                        <a:pt x="6" y="6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1" name="Freeform 33"/>
                <p:cNvSpPr>
                  <a:spLocks/>
                </p:cNvSpPr>
                <p:nvPr/>
              </p:nvSpPr>
              <p:spPr bwMode="auto">
                <a:xfrm>
                  <a:off x="4013200" y="5997575"/>
                  <a:ext cx="39687" cy="66675"/>
                </a:xfrm>
                <a:custGeom>
                  <a:avLst/>
                  <a:gdLst>
                    <a:gd name="T0" fmla="*/ 11 w 12"/>
                    <a:gd name="T1" fmla="*/ 5 h 21"/>
                    <a:gd name="T2" fmla="*/ 9 w 12"/>
                    <a:gd name="T3" fmla="*/ 5 h 21"/>
                    <a:gd name="T4" fmla="*/ 5 w 12"/>
                    <a:gd name="T5" fmla="*/ 8 h 21"/>
                    <a:gd name="T6" fmla="*/ 5 w 12"/>
                    <a:gd name="T7" fmla="*/ 21 h 21"/>
                    <a:gd name="T8" fmla="*/ 0 w 12"/>
                    <a:gd name="T9" fmla="*/ 21 h 21"/>
                    <a:gd name="T10" fmla="*/ 0 w 12"/>
                    <a:gd name="T11" fmla="*/ 0 h 21"/>
                    <a:gd name="T12" fmla="*/ 4 w 12"/>
                    <a:gd name="T13" fmla="*/ 0 h 21"/>
                    <a:gd name="T14" fmla="*/ 4 w 12"/>
                    <a:gd name="T15" fmla="*/ 4 h 21"/>
                    <a:gd name="T16" fmla="*/ 10 w 12"/>
                    <a:gd name="T17" fmla="*/ 0 h 21"/>
                    <a:gd name="T18" fmla="*/ 12 w 12"/>
                    <a:gd name="T19" fmla="*/ 0 h 21"/>
                    <a:gd name="T20" fmla="*/ 11 w 12"/>
                    <a:gd name="T21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" h="21">
                      <a:moveTo>
                        <a:pt x="11" y="5"/>
                      </a:moveTo>
                      <a:cubicBezTo>
                        <a:pt x="11" y="5"/>
                        <a:pt x="10" y="5"/>
                        <a:pt x="9" y="5"/>
                      </a:cubicBezTo>
                      <a:cubicBezTo>
                        <a:pt x="8" y="5"/>
                        <a:pt x="7" y="6"/>
                        <a:pt x="5" y="8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6" y="1"/>
                        <a:pt x="8" y="0"/>
                        <a:pt x="10" y="0"/>
                      </a:cubicBezTo>
                      <a:cubicBezTo>
                        <a:pt x="11" y="0"/>
                        <a:pt x="11" y="0"/>
                        <a:pt x="12" y="0"/>
                      </a:cubicBezTo>
                      <a:lnTo>
                        <a:pt x="11" y="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2" name="Freeform 34"/>
                <p:cNvSpPr>
                  <a:spLocks noEditPoints="1"/>
                </p:cNvSpPr>
                <p:nvPr/>
              </p:nvSpPr>
              <p:spPr bwMode="auto">
                <a:xfrm>
                  <a:off x="4062413" y="5997575"/>
                  <a:ext cx="66675" cy="66675"/>
                </a:xfrm>
                <a:custGeom>
                  <a:avLst/>
                  <a:gdLst>
                    <a:gd name="T0" fmla="*/ 10 w 21"/>
                    <a:gd name="T1" fmla="*/ 21 h 21"/>
                    <a:gd name="T2" fmla="*/ 0 w 21"/>
                    <a:gd name="T3" fmla="*/ 11 h 21"/>
                    <a:gd name="T4" fmla="*/ 10 w 21"/>
                    <a:gd name="T5" fmla="*/ 0 h 21"/>
                    <a:gd name="T6" fmla="*/ 21 w 21"/>
                    <a:gd name="T7" fmla="*/ 10 h 21"/>
                    <a:gd name="T8" fmla="*/ 10 w 21"/>
                    <a:gd name="T9" fmla="*/ 21 h 21"/>
                    <a:gd name="T10" fmla="*/ 10 w 21"/>
                    <a:gd name="T11" fmla="*/ 4 h 21"/>
                    <a:gd name="T12" fmla="*/ 5 w 21"/>
                    <a:gd name="T13" fmla="*/ 10 h 21"/>
                    <a:gd name="T14" fmla="*/ 10 w 21"/>
                    <a:gd name="T15" fmla="*/ 17 h 21"/>
                    <a:gd name="T16" fmla="*/ 15 w 21"/>
                    <a:gd name="T17" fmla="*/ 11 h 21"/>
                    <a:gd name="T18" fmla="*/ 10 w 21"/>
                    <a:gd name="T19" fmla="*/ 4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" h="21">
                      <a:moveTo>
                        <a:pt x="10" y="21"/>
                      </a:moveTo>
                      <a:cubicBezTo>
                        <a:pt x="3" y="21"/>
                        <a:pt x="0" y="17"/>
                        <a:pt x="0" y="11"/>
                      </a:cubicBezTo>
                      <a:cubicBezTo>
                        <a:pt x="0" y="4"/>
                        <a:pt x="3" y="0"/>
                        <a:pt x="10" y="0"/>
                      </a:cubicBezTo>
                      <a:cubicBezTo>
                        <a:pt x="17" y="0"/>
                        <a:pt x="21" y="4"/>
                        <a:pt x="21" y="10"/>
                      </a:cubicBezTo>
                      <a:cubicBezTo>
                        <a:pt x="21" y="17"/>
                        <a:pt x="17" y="21"/>
                        <a:pt x="10" y="21"/>
                      </a:cubicBezTo>
                      <a:moveTo>
                        <a:pt x="10" y="4"/>
                      </a:moveTo>
                      <a:cubicBezTo>
                        <a:pt x="7" y="4"/>
                        <a:pt x="5" y="7"/>
                        <a:pt x="5" y="10"/>
                      </a:cubicBezTo>
                      <a:cubicBezTo>
                        <a:pt x="5" y="14"/>
                        <a:pt x="6" y="17"/>
                        <a:pt x="10" y="17"/>
                      </a:cubicBezTo>
                      <a:cubicBezTo>
                        <a:pt x="14" y="17"/>
                        <a:pt x="15" y="14"/>
                        <a:pt x="15" y="11"/>
                      </a:cubicBezTo>
                      <a:cubicBezTo>
                        <a:pt x="15" y="6"/>
                        <a:pt x="14" y="4"/>
                        <a:pt x="10" y="4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3" name="Oval 35"/>
                <p:cNvSpPr>
                  <a:spLocks noChangeArrowheads="1"/>
                </p:cNvSpPr>
                <p:nvPr/>
              </p:nvSpPr>
              <p:spPr bwMode="auto">
                <a:xfrm>
                  <a:off x="4141788" y="6042025"/>
                  <a:ext cx="19050" cy="22225"/>
                </a:xfrm>
                <a:prstGeom prst="ellipse">
                  <a:avLst/>
                </a:pr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4" name="Freeform 36"/>
                <p:cNvSpPr>
                  <a:spLocks noEditPoints="1"/>
                </p:cNvSpPr>
                <p:nvPr/>
              </p:nvSpPr>
              <p:spPr bwMode="auto">
                <a:xfrm>
                  <a:off x="4176713" y="5997575"/>
                  <a:ext cx="57150" cy="66675"/>
                </a:xfrm>
                <a:custGeom>
                  <a:avLst/>
                  <a:gdLst>
                    <a:gd name="T0" fmla="*/ 14 w 18"/>
                    <a:gd name="T1" fmla="*/ 21 h 21"/>
                    <a:gd name="T2" fmla="*/ 13 w 18"/>
                    <a:gd name="T3" fmla="*/ 19 h 21"/>
                    <a:gd name="T4" fmla="*/ 7 w 18"/>
                    <a:gd name="T5" fmla="*/ 21 h 21"/>
                    <a:gd name="T6" fmla="*/ 0 w 18"/>
                    <a:gd name="T7" fmla="*/ 15 h 21"/>
                    <a:gd name="T8" fmla="*/ 10 w 18"/>
                    <a:gd name="T9" fmla="*/ 8 h 21"/>
                    <a:gd name="T10" fmla="*/ 13 w 18"/>
                    <a:gd name="T11" fmla="*/ 8 h 21"/>
                    <a:gd name="T12" fmla="*/ 13 w 18"/>
                    <a:gd name="T13" fmla="*/ 7 h 21"/>
                    <a:gd name="T14" fmla="*/ 8 w 18"/>
                    <a:gd name="T15" fmla="*/ 4 h 21"/>
                    <a:gd name="T16" fmla="*/ 2 w 18"/>
                    <a:gd name="T17" fmla="*/ 5 h 21"/>
                    <a:gd name="T18" fmla="*/ 2 w 18"/>
                    <a:gd name="T19" fmla="*/ 1 h 21"/>
                    <a:gd name="T20" fmla="*/ 9 w 18"/>
                    <a:gd name="T21" fmla="*/ 0 h 21"/>
                    <a:gd name="T22" fmla="*/ 18 w 18"/>
                    <a:gd name="T23" fmla="*/ 7 h 21"/>
                    <a:gd name="T24" fmla="*/ 18 w 18"/>
                    <a:gd name="T25" fmla="*/ 21 h 21"/>
                    <a:gd name="T26" fmla="*/ 14 w 18"/>
                    <a:gd name="T27" fmla="*/ 21 h 21"/>
                    <a:gd name="T28" fmla="*/ 13 w 18"/>
                    <a:gd name="T29" fmla="*/ 12 h 21"/>
                    <a:gd name="T30" fmla="*/ 10 w 18"/>
                    <a:gd name="T31" fmla="*/ 12 h 21"/>
                    <a:gd name="T32" fmla="*/ 5 w 18"/>
                    <a:gd name="T33" fmla="*/ 15 h 21"/>
                    <a:gd name="T34" fmla="*/ 8 w 18"/>
                    <a:gd name="T35" fmla="*/ 17 h 21"/>
                    <a:gd name="T36" fmla="*/ 13 w 18"/>
                    <a:gd name="T37" fmla="*/ 15 h 21"/>
                    <a:gd name="T38" fmla="*/ 13 w 18"/>
                    <a:gd name="T39" fmla="*/ 1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8" h="21">
                      <a:moveTo>
                        <a:pt x="14" y="21"/>
                      </a:move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12" y="20"/>
                        <a:pt x="10" y="21"/>
                        <a:pt x="7" y="21"/>
                      </a:cubicBezTo>
                      <a:cubicBezTo>
                        <a:pt x="3" y="21"/>
                        <a:pt x="0" y="19"/>
                        <a:pt x="0" y="15"/>
                      </a:cubicBezTo>
                      <a:cubicBezTo>
                        <a:pt x="0" y="10"/>
                        <a:pt x="4" y="8"/>
                        <a:pt x="10" y="8"/>
                      </a:cubicBezTo>
                      <a:cubicBezTo>
                        <a:pt x="13" y="8"/>
                        <a:pt x="13" y="8"/>
                        <a:pt x="13" y="8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3" y="5"/>
                        <a:pt x="12" y="4"/>
                        <a:pt x="8" y="4"/>
                      </a:cubicBezTo>
                      <a:cubicBezTo>
                        <a:pt x="6" y="4"/>
                        <a:pt x="4" y="4"/>
                        <a:pt x="2" y="5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4" y="0"/>
                        <a:pt x="6" y="0"/>
                        <a:pt x="9" y="0"/>
                      </a:cubicBezTo>
                      <a:cubicBezTo>
                        <a:pt x="15" y="0"/>
                        <a:pt x="18" y="2"/>
                        <a:pt x="18" y="7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lnTo>
                        <a:pt x="14" y="21"/>
                      </a:lnTo>
                      <a:close/>
                      <a:moveTo>
                        <a:pt x="13" y="12"/>
                      </a:move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7" y="12"/>
                        <a:pt x="5" y="13"/>
                        <a:pt x="5" y="15"/>
                      </a:cubicBezTo>
                      <a:cubicBezTo>
                        <a:pt x="5" y="16"/>
                        <a:pt x="6" y="17"/>
                        <a:pt x="8" y="17"/>
                      </a:cubicBezTo>
                      <a:cubicBezTo>
                        <a:pt x="10" y="17"/>
                        <a:pt x="11" y="17"/>
                        <a:pt x="13" y="15"/>
                      </a:cubicBezTo>
                      <a:lnTo>
                        <a:pt x="13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5" name="Freeform 37"/>
                <p:cNvSpPr>
                  <a:spLocks/>
                </p:cNvSpPr>
                <p:nvPr/>
              </p:nvSpPr>
              <p:spPr bwMode="auto">
                <a:xfrm>
                  <a:off x="4252913" y="5997575"/>
                  <a:ext cx="57150" cy="66675"/>
                </a:xfrm>
                <a:custGeom>
                  <a:avLst/>
                  <a:gdLst>
                    <a:gd name="T0" fmla="*/ 14 w 18"/>
                    <a:gd name="T1" fmla="*/ 21 h 21"/>
                    <a:gd name="T2" fmla="*/ 14 w 18"/>
                    <a:gd name="T3" fmla="*/ 18 h 21"/>
                    <a:gd name="T4" fmla="*/ 7 w 18"/>
                    <a:gd name="T5" fmla="*/ 21 h 21"/>
                    <a:gd name="T6" fmla="*/ 0 w 18"/>
                    <a:gd name="T7" fmla="*/ 13 h 21"/>
                    <a:gd name="T8" fmla="*/ 0 w 18"/>
                    <a:gd name="T9" fmla="*/ 0 h 21"/>
                    <a:gd name="T10" fmla="*/ 5 w 18"/>
                    <a:gd name="T11" fmla="*/ 0 h 21"/>
                    <a:gd name="T12" fmla="*/ 5 w 18"/>
                    <a:gd name="T13" fmla="*/ 12 h 21"/>
                    <a:gd name="T14" fmla="*/ 8 w 18"/>
                    <a:gd name="T15" fmla="*/ 17 h 21"/>
                    <a:gd name="T16" fmla="*/ 13 w 18"/>
                    <a:gd name="T17" fmla="*/ 14 h 21"/>
                    <a:gd name="T18" fmla="*/ 13 w 18"/>
                    <a:gd name="T19" fmla="*/ 0 h 21"/>
                    <a:gd name="T20" fmla="*/ 18 w 18"/>
                    <a:gd name="T21" fmla="*/ 0 h 21"/>
                    <a:gd name="T22" fmla="*/ 18 w 18"/>
                    <a:gd name="T23" fmla="*/ 21 h 21"/>
                    <a:gd name="T24" fmla="*/ 14 w 18"/>
                    <a:gd name="T25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8" h="21">
                      <a:moveTo>
                        <a:pt x="14" y="21"/>
                      </a:moveTo>
                      <a:cubicBezTo>
                        <a:pt x="14" y="18"/>
                        <a:pt x="14" y="18"/>
                        <a:pt x="14" y="18"/>
                      </a:cubicBezTo>
                      <a:cubicBezTo>
                        <a:pt x="12" y="20"/>
                        <a:pt x="10" y="21"/>
                        <a:pt x="7" y="21"/>
                      </a:cubicBezTo>
                      <a:cubicBezTo>
                        <a:pt x="2" y="21"/>
                        <a:pt x="0" y="18"/>
                        <a:pt x="0" y="1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5"/>
                        <a:pt x="6" y="17"/>
                        <a:pt x="8" y="17"/>
                      </a:cubicBezTo>
                      <a:cubicBezTo>
                        <a:pt x="10" y="17"/>
                        <a:pt x="11" y="16"/>
                        <a:pt x="13" y="14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lnTo>
                        <a:pt x="14" y="2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</p:grpSp>
        </p:grpSp>
      </p:grpSp>
      <p:sp>
        <p:nvSpPr>
          <p:cNvPr id="56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360000" y="5625959"/>
            <a:ext cx="4752000" cy="144000"/>
          </a:xfrm>
        </p:spPr>
        <p:txBody>
          <a:bodyPr anchor="ctr">
            <a:noAutofit/>
          </a:bodyPr>
          <a:lstStyle>
            <a:lvl1pPr>
              <a:defRPr sz="1200" b="1" cap="all" baseline="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200">
                <a:solidFill>
                  <a:schemeClr val="bg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2"/>
                </a:solidFill>
              </a:defRPr>
            </a:lvl3pPr>
            <a:lvl4pPr marL="0" indent="0">
              <a:buFontTx/>
              <a:buNone/>
              <a:defRPr sz="1200">
                <a:solidFill>
                  <a:schemeClr val="bg2"/>
                </a:solidFill>
              </a:defRPr>
            </a:lvl4pPr>
            <a:lvl5pPr marL="0" indent="0">
              <a:buFontTx/>
              <a:buNone/>
              <a:defRPr sz="1200">
                <a:solidFill>
                  <a:schemeClr val="bg2"/>
                </a:solidFill>
              </a:defRPr>
            </a:lvl5pPr>
            <a:lvl6pPr marL="0" indent="0">
              <a:buFontTx/>
              <a:buNone/>
              <a:defRPr sz="1200">
                <a:solidFill>
                  <a:schemeClr val="bg2"/>
                </a:solidFill>
              </a:defRPr>
            </a:lvl6pPr>
            <a:lvl7pPr marL="0" indent="0">
              <a:buFontTx/>
              <a:buNone/>
              <a:defRPr sz="1200">
                <a:solidFill>
                  <a:schemeClr val="bg2"/>
                </a:solidFill>
              </a:defRPr>
            </a:lvl7pPr>
            <a:lvl8pPr marL="0" indent="0">
              <a:buFontTx/>
              <a:buNone/>
              <a:defRPr sz="1200">
                <a:solidFill>
                  <a:schemeClr val="bg2"/>
                </a:solidFill>
              </a:defRPr>
            </a:lvl8pPr>
            <a:lvl9pPr marL="0" indent="0">
              <a:buFontTx/>
              <a:buNone/>
              <a:defRPr sz="1200">
                <a:solidFill>
                  <a:schemeClr val="bg2"/>
                </a:solidFill>
              </a:defRPr>
            </a:lvl9pPr>
          </a:lstStyle>
          <a:p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29851300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360000" y="2866540"/>
            <a:ext cx="7469550" cy="72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5000"/>
              </a:lnSpc>
              <a:spcAft>
                <a:spcPts val="0"/>
              </a:spcAft>
              <a:defRPr sz="5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60000" y="3712540"/>
            <a:ext cx="2772000" cy="1530000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Aft>
                <a:spcPts val="0"/>
              </a:spcAft>
              <a:defRPr sz="1600" b="1">
                <a:solidFill>
                  <a:srgbClr val="FFFFFF"/>
                </a:solidFill>
              </a:defRPr>
            </a:lvl1pPr>
            <a:lvl2pPr marL="0" indent="0">
              <a:lnSpc>
                <a:spcPct val="90000"/>
              </a:lnSpc>
              <a:spcAft>
                <a:spcPts val="567"/>
              </a:spcAft>
              <a:buNone/>
              <a:defRPr sz="1600">
                <a:solidFill>
                  <a:srgbClr val="FFFFFF"/>
                </a:solidFill>
              </a:defRPr>
            </a:lvl2pPr>
            <a:lvl3pPr marL="266700" indent="-266700">
              <a:lnSpc>
                <a:spcPct val="90000"/>
              </a:lnSpc>
              <a:spcAft>
                <a:spcPts val="0"/>
              </a:spcAft>
              <a:buNone/>
              <a:tabLst>
                <a:tab pos="266700" algn="l"/>
              </a:tabLst>
              <a:defRPr sz="1600">
                <a:solidFill>
                  <a:srgbClr val="FFFFFF"/>
                </a:solidFill>
              </a:defRPr>
            </a:lvl3pPr>
            <a:lvl4pPr>
              <a:defRPr sz="1600">
                <a:solidFill>
                  <a:srgbClr val="FFFFFF"/>
                </a:solidFill>
              </a:defRPr>
            </a:lvl4pPr>
            <a:lvl5pPr>
              <a:defRPr sz="16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3600000" y="3712540"/>
            <a:ext cx="2772000" cy="1530000"/>
          </a:xfrm>
        </p:spPr>
        <p:txBody>
          <a:bodyPr>
            <a:noAutofit/>
          </a:bodyPr>
          <a:lstStyle>
            <a:lvl1pPr marL="271463" indent="-271463">
              <a:lnSpc>
                <a:spcPct val="90000"/>
              </a:lnSpc>
              <a:spcAft>
                <a:spcPts val="0"/>
              </a:spcAft>
              <a:tabLst>
                <a:tab pos="355600" algn="l"/>
              </a:tabLst>
              <a:defRPr sz="1600" b="1">
                <a:solidFill>
                  <a:srgbClr val="FFFFFF"/>
                </a:solidFill>
              </a:defRPr>
            </a:lvl1pPr>
            <a:lvl2pPr marL="0" indent="0">
              <a:lnSpc>
                <a:spcPct val="90000"/>
              </a:lnSpc>
              <a:spcAft>
                <a:spcPts val="567"/>
              </a:spcAft>
              <a:buNone/>
              <a:defRPr sz="1600">
                <a:solidFill>
                  <a:srgbClr val="FFFFFF"/>
                </a:solidFill>
              </a:defRPr>
            </a:lvl2pPr>
            <a:lvl3pPr marL="271463" indent="-271463">
              <a:lnSpc>
                <a:spcPct val="90000"/>
              </a:lnSpc>
              <a:spcAft>
                <a:spcPts val="0"/>
              </a:spcAft>
              <a:buNone/>
              <a:tabLst>
                <a:tab pos="271463" algn="l"/>
              </a:tabLst>
              <a:defRPr lang="en-AU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>
              <a:defRPr sz="1600">
                <a:solidFill>
                  <a:srgbClr val="FFFFFF"/>
                </a:solidFill>
              </a:defRPr>
            </a:lvl4pPr>
            <a:lvl5pPr>
              <a:defRPr sz="16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608" y="5500319"/>
            <a:ext cx="9167813" cy="996950"/>
            <a:chOff x="608" y="5500319"/>
            <a:chExt cx="9167813" cy="996950"/>
          </a:xfrm>
        </p:grpSpPr>
        <p:grpSp>
          <p:nvGrpSpPr>
            <p:cNvPr id="62" name="Group 22"/>
            <p:cNvGrpSpPr>
              <a:grpSpLocks/>
            </p:cNvGrpSpPr>
            <p:nvPr userDrawn="1"/>
          </p:nvGrpSpPr>
          <p:grpSpPr bwMode="auto">
            <a:xfrm>
              <a:off x="608" y="5500319"/>
              <a:ext cx="9167813" cy="996950"/>
              <a:chOff x="-7938" y="5668963"/>
              <a:chExt cx="9167813" cy="996950"/>
            </a:xfrm>
          </p:grpSpPr>
          <p:sp>
            <p:nvSpPr>
              <p:cNvPr id="63" name="Freeform 11"/>
              <p:cNvSpPr>
                <a:spLocks noEditPoints="1"/>
              </p:cNvSpPr>
              <p:nvPr userDrawn="1"/>
            </p:nvSpPr>
            <p:spPr bwMode="auto">
              <a:xfrm>
                <a:off x="-7938" y="5668963"/>
                <a:ext cx="9167813" cy="996950"/>
              </a:xfrm>
              <a:custGeom>
                <a:avLst/>
                <a:gdLst>
                  <a:gd name="T0" fmla="*/ 2880 w 2880"/>
                  <a:gd name="T1" fmla="*/ 20 h 313"/>
                  <a:gd name="T2" fmla="*/ 2789 w 2880"/>
                  <a:gd name="T3" fmla="*/ 20 h 313"/>
                  <a:gd name="T4" fmla="*/ 2313 w 2880"/>
                  <a:gd name="T5" fmla="*/ 137 h 313"/>
                  <a:gd name="T6" fmla="*/ 2784 w 2880"/>
                  <a:gd name="T7" fmla="*/ 313 h 313"/>
                  <a:gd name="T8" fmla="*/ 2880 w 2880"/>
                  <a:gd name="T9" fmla="*/ 313 h 313"/>
                  <a:gd name="T10" fmla="*/ 2880 w 2880"/>
                  <a:gd name="T11" fmla="*/ 20 h 313"/>
                  <a:gd name="T12" fmla="*/ 1860 w 2880"/>
                  <a:gd name="T13" fmla="*/ 0 h 313"/>
                  <a:gd name="T14" fmla="*/ 0 w 2880"/>
                  <a:gd name="T15" fmla="*/ 0 h 313"/>
                  <a:gd name="T16" fmla="*/ 0 w 2880"/>
                  <a:gd name="T17" fmla="*/ 157 h 313"/>
                  <a:gd name="T18" fmla="*/ 2030 w 2880"/>
                  <a:gd name="T19" fmla="*/ 157 h 313"/>
                  <a:gd name="T20" fmla="*/ 2313 w 2880"/>
                  <a:gd name="T21" fmla="*/ 137 h 313"/>
                  <a:gd name="T22" fmla="*/ 2313 w 2880"/>
                  <a:gd name="T23" fmla="*/ 137 h 313"/>
                  <a:gd name="T24" fmla="*/ 2313 w 2880"/>
                  <a:gd name="T25" fmla="*/ 137 h 313"/>
                  <a:gd name="T26" fmla="*/ 1860 w 2880"/>
                  <a:gd name="T27" fmla="*/ 0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80" h="313">
                    <a:moveTo>
                      <a:pt x="2880" y="20"/>
                    </a:moveTo>
                    <a:cubicBezTo>
                      <a:pt x="2789" y="20"/>
                      <a:pt x="2789" y="20"/>
                      <a:pt x="2789" y="20"/>
                    </a:cubicBezTo>
                    <a:cubicBezTo>
                      <a:pt x="2500" y="20"/>
                      <a:pt x="2393" y="107"/>
                      <a:pt x="2313" y="137"/>
                    </a:cubicBezTo>
                    <a:cubicBezTo>
                      <a:pt x="2411" y="217"/>
                      <a:pt x="2542" y="313"/>
                      <a:pt x="2784" y="313"/>
                    </a:cubicBezTo>
                    <a:cubicBezTo>
                      <a:pt x="2842" y="313"/>
                      <a:pt x="2880" y="313"/>
                      <a:pt x="2880" y="313"/>
                    </a:cubicBezTo>
                    <a:cubicBezTo>
                      <a:pt x="2880" y="20"/>
                      <a:pt x="2880" y="20"/>
                      <a:pt x="2880" y="20"/>
                    </a:cubicBezTo>
                    <a:moveTo>
                      <a:pt x="186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2030" y="157"/>
                      <a:pt x="2030" y="157"/>
                      <a:pt x="2030" y="157"/>
                    </a:cubicBezTo>
                    <a:cubicBezTo>
                      <a:pt x="2214" y="157"/>
                      <a:pt x="2274" y="152"/>
                      <a:pt x="2313" y="137"/>
                    </a:cubicBezTo>
                    <a:cubicBezTo>
                      <a:pt x="2313" y="137"/>
                      <a:pt x="2313" y="137"/>
                      <a:pt x="2313" y="137"/>
                    </a:cubicBezTo>
                    <a:cubicBezTo>
                      <a:pt x="2313" y="137"/>
                      <a:pt x="2313" y="137"/>
                      <a:pt x="2313" y="137"/>
                    </a:cubicBezTo>
                    <a:cubicBezTo>
                      <a:pt x="2216" y="57"/>
                      <a:pt x="2053" y="0"/>
                      <a:pt x="1860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4" name="Freeform 24"/>
              <p:cNvSpPr>
                <a:spLocks/>
              </p:cNvSpPr>
              <p:nvPr userDrawn="1"/>
            </p:nvSpPr>
            <p:spPr bwMode="auto">
              <a:xfrm>
                <a:off x="-7938" y="5732463"/>
                <a:ext cx="7362826" cy="433387"/>
              </a:xfrm>
              <a:custGeom>
                <a:avLst/>
                <a:gdLst>
                  <a:gd name="T0" fmla="*/ 2313 w 2313"/>
                  <a:gd name="T1" fmla="*/ 117 h 136"/>
                  <a:gd name="T2" fmla="*/ 1860 w 2313"/>
                  <a:gd name="T3" fmla="*/ 0 h 136"/>
                  <a:gd name="T4" fmla="*/ 0 w 2313"/>
                  <a:gd name="T5" fmla="*/ 0 h 136"/>
                  <a:gd name="T6" fmla="*/ 0 w 2313"/>
                  <a:gd name="T7" fmla="*/ 136 h 136"/>
                  <a:gd name="T8" fmla="*/ 2030 w 2313"/>
                  <a:gd name="T9" fmla="*/ 136 h 136"/>
                  <a:gd name="T10" fmla="*/ 2313 w 2313"/>
                  <a:gd name="T11" fmla="*/ 117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13" h="136">
                    <a:moveTo>
                      <a:pt x="2313" y="117"/>
                    </a:moveTo>
                    <a:cubicBezTo>
                      <a:pt x="2204" y="55"/>
                      <a:pt x="2053" y="0"/>
                      <a:pt x="18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2030" y="136"/>
                      <a:pt x="2030" y="136"/>
                      <a:pt x="2030" y="136"/>
                    </a:cubicBezTo>
                    <a:cubicBezTo>
                      <a:pt x="2214" y="136"/>
                      <a:pt x="2274" y="132"/>
                      <a:pt x="2313" y="11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5" name="Freeform 25"/>
              <p:cNvSpPr>
                <a:spLocks/>
              </p:cNvSpPr>
              <p:nvPr userDrawn="1"/>
            </p:nvSpPr>
            <p:spPr bwMode="auto">
              <a:xfrm>
                <a:off x="7354888" y="5732463"/>
                <a:ext cx="1804987" cy="869950"/>
              </a:xfrm>
              <a:custGeom>
                <a:avLst/>
                <a:gdLst>
                  <a:gd name="T0" fmla="*/ 476 w 567"/>
                  <a:gd name="T1" fmla="*/ 0 h 273"/>
                  <a:gd name="T2" fmla="*/ 0 w 567"/>
                  <a:gd name="T3" fmla="*/ 117 h 273"/>
                  <a:gd name="T4" fmla="*/ 471 w 567"/>
                  <a:gd name="T5" fmla="*/ 273 h 273"/>
                  <a:gd name="T6" fmla="*/ 567 w 567"/>
                  <a:gd name="T7" fmla="*/ 273 h 273"/>
                  <a:gd name="T8" fmla="*/ 567 w 567"/>
                  <a:gd name="T9" fmla="*/ 0 h 273"/>
                  <a:gd name="T10" fmla="*/ 476 w 567"/>
                  <a:gd name="T11" fmla="*/ 0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7" h="273">
                    <a:moveTo>
                      <a:pt x="476" y="0"/>
                    </a:moveTo>
                    <a:cubicBezTo>
                      <a:pt x="187" y="0"/>
                      <a:pt x="80" y="87"/>
                      <a:pt x="0" y="117"/>
                    </a:cubicBezTo>
                    <a:cubicBezTo>
                      <a:pt x="128" y="190"/>
                      <a:pt x="229" y="273"/>
                      <a:pt x="471" y="273"/>
                    </a:cubicBezTo>
                    <a:cubicBezTo>
                      <a:pt x="529" y="273"/>
                      <a:pt x="567" y="273"/>
                      <a:pt x="567" y="273"/>
                    </a:cubicBezTo>
                    <a:cubicBezTo>
                      <a:pt x="567" y="0"/>
                      <a:pt x="567" y="0"/>
                      <a:pt x="567" y="0"/>
                    </a:cubicBezTo>
                    <a:lnTo>
                      <a:pt x="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  <p:pic>
          <p:nvPicPr>
            <p:cNvPr id="80" name="Picture 78"/>
            <p:cNvPicPr>
              <a:picLocks noChangeAspect="1" noChangeArrowheads="1"/>
            </p:cNvPicPr>
            <p:nvPr userDrawn="1"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8169275" y="5675743"/>
              <a:ext cx="655638" cy="6556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81" name="Group 19"/>
            <p:cNvGrpSpPr/>
            <p:nvPr userDrawn="1"/>
          </p:nvGrpSpPr>
          <p:grpSpPr>
            <a:xfrm>
              <a:off x="360000" y="5807505"/>
              <a:ext cx="814388" cy="95250"/>
              <a:chOff x="3495675" y="5969000"/>
              <a:chExt cx="814388" cy="95250"/>
            </a:xfrm>
            <a:solidFill>
              <a:schemeClr val="accent1"/>
            </a:solidFill>
          </p:grpSpPr>
          <p:sp>
            <p:nvSpPr>
              <p:cNvPr id="82" name="Freeform 26"/>
              <p:cNvSpPr>
                <a:spLocks/>
              </p:cNvSpPr>
              <p:nvPr/>
            </p:nvSpPr>
            <p:spPr bwMode="auto">
              <a:xfrm>
                <a:off x="34956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1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1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3" name="Freeform 27"/>
              <p:cNvSpPr>
                <a:spLocks/>
              </p:cNvSpPr>
              <p:nvPr/>
            </p:nvSpPr>
            <p:spPr bwMode="auto">
              <a:xfrm>
                <a:off x="360362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4" name="Freeform 28"/>
              <p:cNvSpPr>
                <a:spLocks/>
              </p:cNvSpPr>
              <p:nvPr/>
            </p:nvSpPr>
            <p:spPr bwMode="auto">
              <a:xfrm>
                <a:off x="37115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9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5" name="Oval 29"/>
              <p:cNvSpPr>
                <a:spLocks noChangeArrowheads="1"/>
              </p:cNvSpPr>
              <p:nvPr/>
            </p:nvSpPr>
            <p:spPr bwMode="auto">
              <a:xfrm>
                <a:off x="3819525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6" name="Freeform 30"/>
              <p:cNvSpPr>
                <a:spLocks/>
              </p:cNvSpPr>
              <p:nvPr/>
            </p:nvSpPr>
            <p:spPr bwMode="auto">
              <a:xfrm>
                <a:off x="3851275" y="5997575"/>
                <a:ext cx="50800" cy="66675"/>
              </a:xfrm>
              <a:custGeom>
                <a:avLst/>
                <a:gdLst>
                  <a:gd name="T0" fmla="*/ 16 w 16"/>
                  <a:gd name="T1" fmla="*/ 20 h 21"/>
                  <a:gd name="T2" fmla="*/ 10 w 16"/>
                  <a:gd name="T3" fmla="*/ 21 h 21"/>
                  <a:gd name="T4" fmla="*/ 0 w 16"/>
                  <a:gd name="T5" fmla="*/ 11 h 21"/>
                  <a:gd name="T6" fmla="*/ 10 w 16"/>
                  <a:gd name="T7" fmla="*/ 0 h 21"/>
                  <a:gd name="T8" fmla="*/ 16 w 16"/>
                  <a:gd name="T9" fmla="*/ 1 h 21"/>
                  <a:gd name="T10" fmla="*/ 14 w 16"/>
                  <a:gd name="T11" fmla="*/ 5 h 21"/>
                  <a:gd name="T12" fmla="*/ 11 w 16"/>
                  <a:gd name="T13" fmla="*/ 4 h 21"/>
                  <a:gd name="T14" fmla="*/ 6 w 16"/>
                  <a:gd name="T15" fmla="*/ 10 h 21"/>
                  <a:gd name="T16" fmla="*/ 11 w 16"/>
                  <a:gd name="T17" fmla="*/ 17 h 21"/>
                  <a:gd name="T18" fmla="*/ 15 w 16"/>
                  <a:gd name="T19" fmla="*/ 16 h 21"/>
                  <a:gd name="T20" fmla="*/ 16 w 16"/>
                  <a:gd name="T21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1">
                    <a:moveTo>
                      <a:pt x="16" y="20"/>
                    </a:moveTo>
                    <a:cubicBezTo>
                      <a:pt x="14" y="21"/>
                      <a:pt x="12" y="21"/>
                      <a:pt x="10" y="21"/>
                    </a:cubicBez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1" y="4"/>
                    </a:cubicBezTo>
                    <a:cubicBezTo>
                      <a:pt x="7" y="4"/>
                      <a:pt x="6" y="6"/>
                      <a:pt x="6" y="10"/>
                    </a:cubicBezTo>
                    <a:cubicBezTo>
                      <a:pt x="6" y="15"/>
                      <a:pt x="7" y="17"/>
                      <a:pt x="11" y="17"/>
                    </a:cubicBezTo>
                    <a:cubicBezTo>
                      <a:pt x="12" y="17"/>
                      <a:pt x="14" y="17"/>
                      <a:pt x="15" y="16"/>
                    </a:cubicBezTo>
                    <a:lnTo>
                      <a:pt x="16" y="2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7" name="Freeform 31"/>
              <p:cNvSpPr>
                <a:spLocks/>
              </p:cNvSpPr>
              <p:nvPr/>
            </p:nvSpPr>
            <p:spPr bwMode="auto">
              <a:xfrm>
                <a:off x="3911600" y="5997575"/>
                <a:ext cx="47625" cy="66675"/>
              </a:xfrm>
              <a:custGeom>
                <a:avLst/>
                <a:gdLst>
                  <a:gd name="T0" fmla="*/ 6 w 15"/>
                  <a:gd name="T1" fmla="*/ 21 h 21"/>
                  <a:gd name="T2" fmla="*/ 0 w 15"/>
                  <a:gd name="T3" fmla="*/ 20 h 21"/>
                  <a:gd name="T4" fmla="*/ 1 w 15"/>
                  <a:gd name="T5" fmla="*/ 16 h 21"/>
                  <a:gd name="T6" fmla="*/ 6 w 15"/>
                  <a:gd name="T7" fmla="*/ 17 h 21"/>
                  <a:gd name="T8" fmla="*/ 9 w 15"/>
                  <a:gd name="T9" fmla="*/ 15 h 21"/>
                  <a:gd name="T10" fmla="*/ 6 w 15"/>
                  <a:gd name="T11" fmla="*/ 12 h 21"/>
                  <a:gd name="T12" fmla="*/ 0 w 15"/>
                  <a:gd name="T13" fmla="*/ 6 h 21"/>
                  <a:gd name="T14" fmla="*/ 8 w 15"/>
                  <a:gd name="T15" fmla="*/ 0 h 21"/>
                  <a:gd name="T16" fmla="*/ 13 w 15"/>
                  <a:gd name="T17" fmla="*/ 0 h 21"/>
                  <a:gd name="T18" fmla="*/ 13 w 15"/>
                  <a:gd name="T19" fmla="*/ 4 h 21"/>
                  <a:gd name="T20" fmla="*/ 9 w 15"/>
                  <a:gd name="T21" fmla="*/ 4 h 21"/>
                  <a:gd name="T22" fmla="*/ 6 w 15"/>
                  <a:gd name="T23" fmla="*/ 6 h 21"/>
                  <a:gd name="T24" fmla="*/ 9 w 15"/>
                  <a:gd name="T25" fmla="*/ 9 h 21"/>
                  <a:gd name="T26" fmla="*/ 15 w 15"/>
                  <a:gd name="T27" fmla="*/ 14 h 21"/>
                  <a:gd name="T28" fmla="*/ 6 w 15"/>
                  <a:gd name="T2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1">
                    <a:moveTo>
                      <a:pt x="6" y="21"/>
                    </a:moveTo>
                    <a:cubicBezTo>
                      <a:pt x="4" y="21"/>
                      <a:pt x="2" y="21"/>
                      <a:pt x="0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3" y="17"/>
                      <a:pt x="5" y="17"/>
                      <a:pt x="6" y="17"/>
                    </a:cubicBezTo>
                    <a:cubicBezTo>
                      <a:pt x="8" y="17"/>
                      <a:pt x="9" y="16"/>
                      <a:pt x="9" y="15"/>
                    </a:cubicBezTo>
                    <a:cubicBezTo>
                      <a:pt x="9" y="14"/>
                      <a:pt x="8" y="13"/>
                      <a:pt x="6" y="12"/>
                    </a:cubicBezTo>
                    <a:cubicBezTo>
                      <a:pt x="3" y="11"/>
                      <a:pt x="0" y="10"/>
                      <a:pt x="0" y="6"/>
                    </a:cubicBezTo>
                    <a:cubicBezTo>
                      <a:pt x="0" y="2"/>
                      <a:pt x="3" y="0"/>
                      <a:pt x="8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1" y="4"/>
                      <a:pt x="10" y="4"/>
                      <a:pt x="9" y="4"/>
                    </a:cubicBezTo>
                    <a:cubicBezTo>
                      <a:pt x="6" y="4"/>
                      <a:pt x="6" y="5"/>
                      <a:pt x="6" y="6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3" y="10"/>
                      <a:pt x="15" y="11"/>
                      <a:pt x="15" y="14"/>
                    </a:cubicBezTo>
                    <a:cubicBezTo>
                      <a:pt x="15" y="18"/>
                      <a:pt x="11" y="21"/>
                      <a:pt x="6" y="21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8" name="Freeform 32"/>
              <p:cNvSpPr>
                <a:spLocks noEditPoints="1"/>
              </p:cNvSpPr>
              <p:nvPr/>
            </p:nvSpPr>
            <p:spPr bwMode="auto">
              <a:xfrm>
                <a:off x="3965575" y="5969000"/>
                <a:ext cx="28575" cy="95250"/>
              </a:xfrm>
              <a:custGeom>
                <a:avLst/>
                <a:gdLst>
                  <a:gd name="T0" fmla="*/ 4 w 9"/>
                  <a:gd name="T1" fmla="*/ 30 h 30"/>
                  <a:gd name="T2" fmla="*/ 4 w 9"/>
                  <a:gd name="T3" fmla="*/ 13 h 30"/>
                  <a:gd name="T4" fmla="*/ 0 w 9"/>
                  <a:gd name="T5" fmla="*/ 13 h 30"/>
                  <a:gd name="T6" fmla="*/ 0 w 9"/>
                  <a:gd name="T7" fmla="*/ 9 h 30"/>
                  <a:gd name="T8" fmla="*/ 9 w 9"/>
                  <a:gd name="T9" fmla="*/ 9 h 30"/>
                  <a:gd name="T10" fmla="*/ 9 w 9"/>
                  <a:gd name="T11" fmla="*/ 30 h 30"/>
                  <a:gd name="T12" fmla="*/ 4 w 9"/>
                  <a:gd name="T13" fmla="*/ 30 h 30"/>
                  <a:gd name="T14" fmla="*/ 6 w 9"/>
                  <a:gd name="T15" fmla="*/ 6 h 30"/>
                  <a:gd name="T16" fmla="*/ 3 w 9"/>
                  <a:gd name="T17" fmla="*/ 3 h 30"/>
                  <a:gd name="T18" fmla="*/ 6 w 9"/>
                  <a:gd name="T19" fmla="*/ 0 h 30"/>
                  <a:gd name="T20" fmla="*/ 9 w 9"/>
                  <a:gd name="T21" fmla="*/ 3 h 30"/>
                  <a:gd name="T22" fmla="*/ 6 w 9"/>
                  <a:gd name="T23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30">
                    <a:moveTo>
                      <a:pt x="4" y="30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30"/>
                      <a:pt x="9" y="30"/>
                      <a:pt x="9" y="30"/>
                    </a:cubicBezTo>
                    <a:lnTo>
                      <a:pt x="4" y="30"/>
                    </a:lnTo>
                    <a:close/>
                    <a:moveTo>
                      <a:pt x="6" y="6"/>
                    </a:moveTo>
                    <a:cubicBezTo>
                      <a:pt x="4" y="6"/>
                      <a:pt x="3" y="5"/>
                      <a:pt x="3" y="3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8" y="0"/>
                      <a:pt x="9" y="1"/>
                      <a:pt x="9" y="3"/>
                    </a:cubicBezTo>
                    <a:cubicBezTo>
                      <a:pt x="9" y="5"/>
                      <a:pt x="8" y="6"/>
                      <a:pt x="6" y="6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9" name="Freeform 33"/>
              <p:cNvSpPr>
                <a:spLocks/>
              </p:cNvSpPr>
              <p:nvPr/>
            </p:nvSpPr>
            <p:spPr bwMode="auto">
              <a:xfrm>
                <a:off x="4013200" y="5997575"/>
                <a:ext cx="39687" cy="66675"/>
              </a:xfrm>
              <a:custGeom>
                <a:avLst/>
                <a:gdLst>
                  <a:gd name="T0" fmla="*/ 11 w 12"/>
                  <a:gd name="T1" fmla="*/ 5 h 21"/>
                  <a:gd name="T2" fmla="*/ 9 w 12"/>
                  <a:gd name="T3" fmla="*/ 5 h 21"/>
                  <a:gd name="T4" fmla="*/ 5 w 12"/>
                  <a:gd name="T5" fmla="*/ 8 h 21"/>
                  <a:gd name="T6" fmla="*/ 5 w 12"/>
                  <a:gd name="T7" fmla="*/ 21 h 21"/>
                  <a:gd name="T8" fmla="*/ 0 w 12"/>
                  <a:gd name="T9" fmla="*/ 21 h 21"/>
                  <a:gd name="T10" fmla="*/ 0 w 12"/>
                  <a:gd name="T11" fmla="*/ 0 h 21"/>
                  <a:gd name="T12" fmla="*/ 4 w 12"/>
                  <a:gd name="T13" fmla="*/ 0 h 21"/>
                  <a:gd name="T14" fmla="*/ 4 w 12"/>
                  <a:gd name="T15" fmla="*/ 4 h 21"/>
                  <a:gd name="T16" fmla="*/ 10 w 12"/>
                  <a:gd name="T17" fmla="*/ 0 h 21"/>
                  <a:gd name="T18" fmla="*/ 12 w 12"/>
                  <a:gd name="T19" fmla="*/ 0 h 21"/>
                  <a:gd name="T20" fmla="*/ 11 w 12"/>
                  <a:gd name="T21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21">
                    <a:moveTo>
                      <a:pt x="11" y="5"/>
                    </a:moveTo>
                    <a:cubicBezTo>
                      <a:pt x="11" y="5"/>
                      <a:pt x="10" y="5"/>
                      <a:pt x="9" y="5"/>
                    </a:cubicBezTo>
                    <a:cubicBezTo>
                      <a:pt x="8" y="5"/>
                      <a:pt x="7" y="6"/>
                      <a:pt x="5" y="8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6" y="1"/>
                      <a:pt x="8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lnTo>
                      <a:pt x="11" y="5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0" name="Freeform 34"/>
              <p:cNvSpPr>
                <a:spLocks noEditPoints="1"/>
              </p:cNvSpPr>
              <p:nvPr/>
            </p:nvSpPr>
            <p:spPr bwMode="auto">
              <a:xfrm>
                <a:off x="4062413" y="5997575"/>
                <a:ext cx="66675" cy="66675"/>
              </a:xfrm>
              <a:custGeom>
                <a:avLst/>
                <a:gdLst>
                  <a:gd name="T0" fmla="*/ 10 w 21"/>
                  <a:gd name="T1" fmla="*/ 21 h 21"/>
                  <a:gd name="T2" fmla="*/ 0 w 21"/>
                  <a:gd name="T3" fmla="*/ 11 h 21"/>
                  <a:gd name="T4" fmla="*/ 10 w 21"/>
                  <a:gd name="T5" fmla="*/ 0 h 21"/>
                  <a:gd name="T6" fmla="*/ 21 w 21"/>
                  <a:gd name="T7" fmla="*/ 10 h 21"/>
                  <a:gd name="T8" fmla="*/ 10 w 21"/>
                  <a:gd name="T9" fmla="*/ 21 h 21"/>
                  <a:gd name="T10" fmla="*/ 10 w 21"/>
                  <a:gd name="T11" fmla="*/ 4 h 21"/>
                  <a:gd name="T12" fmla="*/ 5 w 21"/>
                  <a:gd name="T13" fmla="*/ 10 h 21"/>
                  <a:gd name="T14" fmla="*/ 10 w 21"/>
                  <a:gd name="T15" fmla="*/ 17 h 21"/>
                  <a:gd name="T16" fmla="*/ 15 w 21"/>
                  <a:gd name="T17" fmla="*/ 11 h 21"/>
                  <a:gd name="T18" fmla="*/ 10 w 21"/>
                  <a:gd name="T1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1">
                    <a:moveTo>
                      <a:pt x="10" y="21"/>
                    </a:move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3" y="0"/>
                      <a:pt x="10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7"/>
                      <a:pt x="17" y="21"/>
                      <a:pt x="10" y="21"/>
                    </a:cubicBezTo>
                    <a:moveTo>
                      <a:pt x="10" y="4"/>
                    </a:moveTo>
                    <a:cubicBezTo>
                      <a:pt x="7" y="4"/>
                      <a:pt x="5" y="7"/>
                      <a:pt x="5" y="10"/>
                    </a:cubicBezTo>
                    <a:cubicBezTo>
                      <a:pt x="5" y="14"/>
                      <a:pt x="6" y="17"/>
                      <a:pt x="10" y="17"/>
                    </a:cubicBezTo>
                    <a:cubicBezTo>
                      <a:pt x="14" y="17"/>
                      <a:pt x="15" y="14"/>
                      <a:pt x="15" y="11"/>
                    </a:cubicBezTo>
                    <a:cubicBezTo>
                      <a:pt x="15" y="6"/>
                      <a:pt x="14" y="4"/>
                      <a:pt x="10" y="4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1" name="Oval 35"/>
              <p:cNvSpPr>
                <a:spLocks noChangeArrowheads="1"/>
              </p:cNvSpPr>
              <p:nvPr/>
            </p:nvSpPr>
            <p:spPr bwMode="auto">
              <a:xfrm>
                <a:off x="4141788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2" name="Freeform 36"/>
              <p:cNvSpPr>
                <a:spLocks noEditPoints="1"/>
              </p:cNvSpPr>
              <p:nvPr/>
            </p:nvSpPr>
            <p:spPr bwMode="auto">
              <a:xfrm>
                <a:off x="41767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3 w 18"/>
                  <a:gd name="T3" fmla="*/ 19 h 21"/>
                  <a:gd name="T4" fmla="*/ 7 w 18"/>
                  <a:gd name="T5" fmla="*/ 21 h 21"/>
                  <a:gd name="T6" fmla="*/ 0 w 18"/>
                  <a:gd name="T7" fmla="*/ 15 h 21"/>
                  <a:gd name="T8" fmla="*/ 10 w 18"/>
                  <a:gd name="T9" fmla="*/ 8 h 21"/>
                  <a:gd name="T10" fmla="*/ 13 w 18"/>
                  <a:gd name="T11" fmla="*/ 8 h 21"/>
                  <a:gd name="T12" fmla="*/ 13 w 18"/>
                  <a:gd name="T13" fmla="*/ 7 h 21"/>
                  <a:gd name="T14" fmla="*/ 8 w 18"/>
                  <a:gd name="T15" fmla="*/ 4 h 21"/>
                  <a:gd name="T16" fmla="*/ 2 w 18"/>
                  <a:gd name="T17" fmla="*/ 5 h 21"/>
                  <a:gd name="T18" fmla="*/ 2 w 18"/>
                  <a:gd name="T19" fmla="*/ 1 h 21"/>
                  <a:gd name="T20" fmla="*/ 9 w 18"/>
                  <a:gd name="T21" fmla="*/ 0 h 21"/>
                  <a:gd name="T22" fmla="*/ 18 w 18"/>
                  <a:gd name="T23" fmla="*/ 7 h 21"/>
                  <a:gd name="T24" fmla="*/ 18 w 18"/>
                  <a:gd name="T25" fmla="*/ 21 h 21"/>
                  <a:gd name="T26" fmla="*/ 14 w 18"/>
                  <a:gd name="T27" fmla="*/ 21 h 21"/>
                  <a:gd name="T28" fmla="*/ 13 w 18"/>
                  <a:gd name="T29" fmla="*/ 12 h 21"/>
                  <a:gd name="T30" fmla="*/ 10 w 18"/>
                  <a:gd name="T31" fmla="*/ 12 h 21"/>
                  <a:gd name="T32" fmla="*/ 5 w 18"/>
                  <a:gd name="T33" fmla="*/ 15 h 21"/>
                  <a:gd name="T34" fmla="*/ 8 w 18"/>
                  <a:gd name="T35" fmla="*/ 17 h 21"/>
                  <a:gd name="T36" fmla="*/ 13 w 18"/>
                  <a:gd name="T37" fmla="*/ 15 h 21"/>
                  <a:gd name="T38" fmla="*/ 13 w 18"/>
                  <a:gd name="T39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3" y="19"/>
                      <a:pt x="13" y="19"/>
                      <a:pt x="13" y="19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3" y="21"/>
                      <a:pt x="0" y="19"/>
                      <a:pt x="0" y="15"/>
                    </a:cubicBezTo>
                    <a:cubicBezTo>
                      <a:pt x="0" y="10"/>
                      <a:pt x="4" y="8"/>
                      <a:pt x="10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5"/>
                      <a:pt x="12" y="4"/>
                      <a:pt x="8" y="4"/>
                    </a:cubicBezTo>
                    <a:cubicBezTo>
                      <a:pt x="6" y="4"/>
                      <a:pt x="4" y="4"/>
                      <a:pt x="2" y="5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4" y="0"/>
                      <a:pt x="6" y="0"/>
                      <a:pt x="9" y="0"/>
                    </a:cubicBezTo>
                    <a:cubicBezTo>
                      <a:pt x="15" y="0"/>
                      <a:pt x="18" y="2"/>
                      <a:pt x="18" y="7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  <a:moveTo>
                      <a:pt x="13" y="12"/>
                    </a:moveTo>
                    <a:cubicBezTo>
                      <a:pt x="10" y="12"/>
                      <a:pt x="10" y="12"/>
                      <a:pt x="10" y="12"/>
                    </a:cubicBezTo>
                    <a:cubicBezTo>
                      <a:pt x="7" y="12"/>
                      <a:pt x="5" y="13"/>
                      <a:pt x="5" y="15"/>
                    </a:cubicBezTo>
                    <a:cubicBezTo>
                      <a:pt x="5" y="16"/>
                      <a:pt x="6" y="17"/>
                      <a:pt x="8" y="17"/>
                    </a:cubicBezTo>
                    <a:cubicBezTo>
                      <a:pt x="10" y="17"/>
                      <a:pt x="11" y="17"/>
                      <a:pt x="13" y="15"/>
                    </a:cubicBezTo>
                    <a:lnTo>
                      <a:pt x="13" y="12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3" name="Freeform 37"/>
              <p:cNvSpPr>
                <a:spLocks/>
              </p:cNvSpPr>
              <p:nvPr/>
            </p:nvSpPr>
            <p:spPr bwMode="auto">
              <a:xfrm>
                <a:off x="42529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4 w 18"/>
                  <a:gd name="T3" fmla="*/ 18 h 21"/>
                  <a:gd name="T4" fmla="*/ 7 w 18"/>
                  <a:gd name="T5" fmla="*/ 21 h 21"/>
                  <a:gd name="T6" fmla="*/ 0 w 18"/>
                  <a:gd name="T7" fmla="*/ 13 h 21"/>
                  <a:gd name="T8" fmla="*/ 0 w 18"/>
                  <a:gd name="T9" fmla="*/ 0 h 21"/>
                  <a:gd name="T10" fmla="*/ 5 w 18"/>
                  <a:gd name="T11" fmla="*/ 0 h 21"/>
                  <a:gd name="T12" fmla="*/ 5 w 18"/>
                  <a:gd name="T13" fmla="*/ 12 h 21"/>
                  <a:gd name="T14" fmla="*/ 8 w 18"/>
                  <a:gd name="T15" fmla="*/ 17 h 21"/>
                  <a:gd name="T16" fmla="*/ 13 w 18"/>
                  <a:gd name="T17" fmla="*/ 14 h 21"/>
                  <a:gd name="T18" fmla="*/ 13 w 18"/>
                  <a:gd name="T19" fmla="*/ 0 h 21"/>
                  <a:gd name="T20" fmla="*/ 18 w 18"/>
                  <a:gd name="T21" fmla="*/ 0 h 21"/>
                  <a:gd name="T22" fmla="*/ 18 w 18"/>
                  <a:gd name="T23" fmla="*/ 21 h 21"/>
                  <a:gd name="T24" fmla="*/ 14 w 18"/>
                  <a:gd name="T25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4" y="18"/>
                      <a:pt x="14" y="18"/>
                      <a:pt x="14" y="18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2" y="21"/>
                      <a:pt x="0" y="18"/>
                      <a:pt x="0" y="1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5"/>
                      <a:pt x="6" y="17"/>
                      <a:pt x="8" y="17"/>
                    </a:cubicBezTo>
                    <a:cubicBezTo>
                      <a:pt x="10" y="17"/>
                      <a:pt x="11" y="16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</p:grpSp>
      <p:sp>
        <p:nvSpPr>
          <p:cNvPr id="94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360000" y="5625959"/>
            <a:ext cx="4752000" cy="144000"/>
          </a:xfrm>
        </p:spPr>
        <p:txBody>
          <a:bodyPr anchor="ctr">
            <a:noAutofit/>
          </a:bodyPr>
          <a:lstStyle>
            <a:lvl1pPr>
              <a:defRPr sz="1200" b="1" cap="all" baseline="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200">
                <a:solidFill>
                  <a:schemeClr val="bg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2"/>
                </a:solidFill>
              </a:defRPr>
            </a:lvl3pPr>
            <a:lvl4pPr marL="0" indent="0">
              <a:buFontTx/>
              <a:buNone/>
              <a:defRPr sz="1200">
                <a:solidFill>
                  <a:schemeClr val="bg2"/>
                </a:solidFill>
              </a:defRPr>
            </a:lvl4pPr>
            <a:lvl5pPr marL="0" indent="0">
              <a:buFontTx/>
              <a:buNone/>
              <a:defRPr sz="1200">
                <a:solidFill>
                  <a:schemeClr val="bg2"/>
                </a:solidFill>
              </a:defRPr>
            </a:lvl5pPr>
            <a:lvl6pPr marL="0" indent="0">
              <a:buFontTx/>
              <a:buNone/>
              <a:defRPr sz="1200">
                <a:solidFill>
                  <a:schemeClr val="bg2"/>
                </a:solidFill>
              </a:defRPr>
            </a:lvl6pPr>
            <a:lvl7pPr marL="0" indent="0">
              <a:buFontTx/>
              <a:buNone/>
              <a:defRPr sz="1200">
                <a:solidFill>
                  <a:schemeClr val="bg2"/>
                </a:solidFill>
              </a:defRPr>
            </a:lvl7pPr>
            <a:lvl8pPr marL="0" indent="0">
              <a:buFontTx/>
              <a:buNone/>
              <a:defRPr sz="1200">
                <a:solidFill>
                  <a:schemeClr val="bg2"/>
                </a:solidFill>
              </a:defRPr>
            </a:lvl8pPr>
            <a:lvl9pPr marL="0" indent="0">
              <a:buFontTx/>
              <a:buNone/>
              <a:defRPr sz="1200">
                <a:solidFill>
                  <a:schemeClr val="bg2"/>
                </a:solidFill>
              </a:defRPr>
            </a:lvl9pPr>
          </a:lstStyle>
          <a:p>
            <a:endParaRPr lang="en-AU" dirty="0" smtClean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CFEE7D-23AB-594F-A1BA-84C16AC4D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2273796" y="6356350"/>
            <a:ext cx="1726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3667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-114301" y="6354613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The Queensland Brain Institute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CFEE7D-23AB-594F-A1BA-84C16AC4D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3"/>
          </p:nvPr>
        </p:nvSpPr>
        <p:spPr>
          <a:xfrm>
            <a:off x="2273796" y="6356350"/>
            <a:ext cx="1726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7121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787900"/>
            <a:ext cx="7772400" cy="650875"/>
          </a:xfrm>
        </p:spPr>
        <p:txBody>
          <a:bodyPr anchor="t">
            <a:normAutofit/>
          </a:bodyPr>
          <a:lstStyle>
            <a:lvl1pPr algn="l">
              <a:defRPr sz="2800" b="1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5257800"/>
            <a:ext cx="7772400" cy="35560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CFEE7D-23AB-594F-A1BA-84C16AC4D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2273796" y="6356350"/>
            <a:ext cx="12703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fld id="{EF6694C4-969D-E541-8765-706902BD4250}" type="datetime4">
              <a:rPr lang="en-US" smtClean="0"/>
              <a:pPr/>
              <a:t>November 19, 2012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336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60000" y="4267725"/>
            <a:ext cx="8043863" cy="3161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1417"/>
              </a:spcAft>
              <a:buNone/>
              <a:defRPr sz="4400" b="1">
                <a:solidFill>
                  <a:schemeClr val="bg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 sz="4400" b="1">
                <a:solidFill>
                  <a:schemeClr val="bg1"/>
                </a:solidFill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itle 15"/>
          <p:cNvSpPr>
            <a:spLocks noGrp="1"/>
          </p:cNvSpPr>
          <p:nvPr>
            <p:ph type="title"/>
          </p:nvPr>
        </p:nvSpPr>
        <p:spPr>
          <a:xfrm>
            <a:off x="360000" y="3122613"/>
            <a:ext cx="8043863" cy="108000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 smtClean="0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608" y="5500319"/>
            <a:ext cx="9167813" cy="996950"/>
            <a:chOff x="608" y="5500319"/>
            <a:chExt cx="9167813" cy="996950"/>
          </a:xfrm>
        </p:grpSpPr>
        <p:grpSp>
          <p:nvGrpSpPr>
            <p:cNvPr id="24" name="Group 22"/>
            <p:cNvGrpSpPr>
              <a:grpSpLocks/>
            </p:cNvGrpSpPr>
            <p:nvPr userDrawn="1"/>
          </p:nvGrpSpPr>
          <p:grpSpPr bwMode="auto">
            <a:xfrm>
              <a:off x="608" y="5500319"/>
              <a:ext cx="9167813" cy="996950"/>
              <a:chOff x="-7938" y="5668963"/>
              <a:chExt cx="9167813" cy="996950"/>
            </a:xfrm>
          </p:grpSpPr>
          <p:sp>
            <p:nvSpPr>
              <p:cNvPr id="25" name="Freeform 11"/>
              <p:cNvSpPr>
                <a:spLocks noEditPoints="1"/>
              </p:cNvSpPr>
              <p:nvPr userDrawn="1"/>
            </p:nvSpPr>
            <p:spPr bwMode="auto">
              <a:xfrm>
                <a:off x="-7938" y="5668963"/>
                <a:ext cx="9167813" cy="996950"/>
              </a:xfrm>
              <a:custGeom>
                <a:avLst/>
                <a:gdLst>
                  <a:gd name="T0" fmla="*/ 2880 w 2880"/>
                  <a:gd name="T1" fmla="*/ 20 h 313"/>
                  <a:gd name="T2" fmla="*/ 2789 w 2880"/>
                  <a:gd name="T3" fmla="*/ 20 h 313"/>
                  <a:gd name="T4" fmla="*/ 2313 w 2880"/>
                  <a:gd name="T5" fmla="*/ 137 h 313"/>
                  <a:gd name="T6" fmla="*/ 2784 w 2880"/>
                  <a:gd name="T7" fmla="*/ 313 h 313"/>
                  <a:gd name="T8" fmla="*/ 2880 w 2880"/>
                  <a:gd name="T9" fmla="*/ 313 h 313"/>
                  <a:gd name="T10" fmla="*/ 2880 w 2880"/>
                  <a:gd name="T11" fmla="*/ 20 h 313"/>
                  <a:gd name="T12" fmla="*/ 1860 w 2880"/>
                  <a:gd name="T13" fmla="*/ 0 h 313"/>
                  <a:gd name="T14" fmla="*/ 0 w 2880"/>
                  <a:gd name="T15" fmla="*/ 0 h 313"/>
                  <a:gd name="T16" fmla="*/ 0 w 2880"/>
                  <a:gd name="T17" fmla="*/ 157 h 313"/>
                  <a:gd name="T18" fmla="*/ 2030 w 2880"/>
                  <a:gd name="T19" fmla="*/ 157 h 313"/>
                  <a:gd name="T20" fmla="*/ 2313 w 2880"/>
                  <a:gd name="T21" fmla="*/ 137 h 313"/>
                  <a:gd name="T22" fmla="*/ 2313 w 2880"/>
                  <a:gd name="T23" fmla="*/ 137 h 313"/>
                  <a:gd name="T24" fmla="*/ 2313 w 2880"/>
                  <a:gd name="T25" fmla="*/ 137 h 313"/>
                  <a:gd name="T26" fmla="*/ 1860 w 2880"/>
                  <a:gd name="T27" fmla="*/ 0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80" h="313">
                    <a:moveTo>
                      <a:pt x="2880" y="20"/>
                    </a:moveTo>
                    <a:cubicBezTo>
                      <a:pt x="2789" y="20"/>
                      <a:pt x="2789" y="20"/>
                      <a:pt x="2789" y="20"/>
                    </a:cubicBezTo>
                    <a:cubicBezTo>
                      <a:pt x="2500" y="20"/>
                      <a:pt x="2393" y="107"/>
                      <a:pt x="2313" y="137"/>
                    </a:cubicBezTo>
                    <a:cubicBezTo>
                      <a:pt x="2411" y="217"/>
                      <a:pt x="2542" y="313"/>
                      <a:pt x="2784" y="313"/>
                    </a:cubicBezTo>
                    <a:cubicBezTo>
                      <a:pt x="2842" y="313"/>
                      <a:pt x="2880" y="313"/>
                      <a:pt x="2880" y="313"/>
                    </a:cubicBezTo>
                    <a:cubicBezTo>
                      <a:pt x="2880" y="20"/>
                      <a:pt x="2880" y="20"/>
                      <a:pt x="2880" y="20"/>
                    </a:cubicBezTo>
                    <a:moveTo>
                      <a:pt x="186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2030" y="157"/>
                      <a:pt x="2030" y="157"/>
                      <a:pt x="2030" y="157"/>
                    </a:cubicBezTo>
                    <a:cubicBezTo>
                      <a:pt x="2214" y="157"/>
                      <a:pt x="2274" y="152"/>
                      <a:pt x="2313" y="137"/>
                    </a:cubicBezTo>
                    <a:cubicBezTo>
                      <a:pt x="2313" y="137"/>
                      <a:pt x="2313" y="137"/>
                      <a:pt x="2313" y="137"/>
                    </a:cubicBezTo>
                    <a:cubicBezTo>
                      <a:pt x="2313" y="137"/>
                      <a:pt x="2313" y="137"/>
                      <a:pt x="2313" y="137"/>
                    </a:cubicBezTo>
                    <a:cubicBezTo>
                      <a:pt x="2216" y="57"/>
                      <a:pt x="2053" y="0"/>
                      <a:pt x="1860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45" name="Freeform 24"/>
              <p:cNvSpPr>
                <a:spLocks/>
              </p:cNvSpPr>
              <p:nvPr userDrawn="1"/>
            </p:nvSpPr>
            <p:spPr bwMode="auto">
              <a:xfrm>
                <a:off x="-7938" y="5732463"/>
                <a:ext cx="7362826" cy="433387"/>
              </a:xfrm>
              <a:custGeom>
                <a:avLst/>
                <a:gdLst>
                  <a:gd name="T0" fmla="*/ 2313 w 2313"/>
                  <a:gd name="T1" fmla="*/ 117 h 136"/>
                  <a:gd name="T2" fmla="*/ 1860 w 2313"/>
                  <a:gd name="T3" fmla="*/ 0 h 136"/>
                  <a:gd name="T4" fmla="*/ 0 w 2313"/>
                  <a:gd name="T5" fmla="*/ 0 h 136"/>
                  <a:gd name="T6" fmla="*/ 0 w 2313"/>
                  <a:gd name="T7" fmla="*/ 136 h 136"/>
                  <a:gd name="T8" fmla="*/ 2030 w 2313"/>
                  <a:gd name="T9" fmla="*/ 136 h 136"/>
                  <a:gd name="T10" fmla="*/ 2313 w 2313"/>
                  <a:gd name="T11" fmla="*/ 117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13" h="136">
                    <a:moveTo>
                      <a:pt x="2313" y="117"/>
                    </a:moveTo>
                    <a:cubicBezTo>
                      <a:pt x="2204" y="55"/>
                      <a:pt x="2053" y="0"/>
                      <a:pt x="18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2030" y="136"/>
                      <a:pt x="2030" y="136"/>
                      <a:pt x="2030" y="136"/>
                    </a:cubicBezTo>
                    <a:cubicBezTo>
                      <a:pt x="2214" y="136"/>
                      <a:pt x="2274" y="132"/>
                      <a:pt x="2313" y="11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46" name="Freeform 25"/>
              <p:cNvSpPr>
                <a:spLocks/>
              </p:cNvSpPr>
              <p:nvPr userDrawn="1"/>
            </p:nvSpPr>
            <p:spPr bwMode="auto">
              <a:xfrm>
                <a:off x="7354888" y="5732463"/>
                <a:ext cx="1804987" cy="869950"/>
              </a:xfrm>
              <a:custGeom>
                <a:avLst/>
                <a:gdLst>
                  <a:gd name="T0" fmla="*/ 476 w 567"/>
                  <a:gd name="T1" fmla="*/ 0 h 273"/>
                  <a:gd name="T2" fmla="*/ 0 w 567"/>
                  <a:gd name="T3" fmla="*/ 117 h 273"/>
                  <a:gd name="T4" fmla="*/ 471 w 567"/>
                  <a:gd name="T5" fmla="*/ 273 h 273"/>
                  <a:gd name="T6" fmla="*/ 567 w 567"/>
                  <a:gd name="T7" fmla="*/ 273 h 273"/>
                  <a:gd name="T8" fmla="*/ 567 w 567"/>
                  <a:gd name="T9" fmla="*/ 0 h 273"/>
                  <a:gd name="T10" fmla="*/ 476 w 567"/>
                  <a:gd name="T11" fmla="*/ 0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7" h="273">
                    <a:moveTo>
                      <a:pt x="476" y="0"/>
                    </a:moveTo>
                    <a:cubicBezTo>
                      <a:pt x="187" y="0"/>
                      <a:pt x="80" y="87"/>
                      <a:pt x="0" y="117"/>
                    </a:cubicBezTo>
                    <a:cubicBezTo>
                      <a:pt x="128" y="190"/>
                      <a:pt x="229" y="273"/>
                      <a:pt x="471" y="273"/>
                    </a:cubicBezTo>
                    <a:cubicBezTo>
                      <a:pt x="529" y="273"/>
                      <a:pt x="567" y="273"/>
                      <a:pt x="567" y="273"/>
                    </a:cubicBezTo>
                    <a:cubicBezTo>
                      <a:pt x="567" y="0"/>
                      <a:pt x="567" y="0"/>
                      <a:pt x="567" y="0"/>
                    </a:cubicBezTo>
                    <a:lnTo>
                      <a:pt x="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  <p:pic>
          <p:nvPicPr>
            <p:cNvPr id="23" name="Picture 78"/>
            <p:cNvPicPr>
              <a:picLocks noChangeAspect="1" noChangeArrowheads="1"/>
            </p:cNvPicPr>
            <p:nvPr userDrawn="1"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8169275" y="5675743"/>
              <a:ext cx="655638" cy="6556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52" name="Group 19"/>
            <p:cNvGrpSpPr/>
            <p:nvPr userDrawn="1"/>
          </p:nvGrpSpPr>
          <p:grpSpPr>
            <a:xfrm>
              <a:off x="360000" y="5807505"/>
              <a:ext cx="814388" cy="95250"/>
              <a:chOff x="3495675" y="5969000"/>
              <a:chExt cx="814388" cy="95250"/>
            </a:xfrm>
            <a:solidFill>
              <a:schemeClr val="accent1"/>
            </a:solidFill>
          </p:grpSpPr>
          <p:sp>
            <p:nvSpPr>
              <p:cNvPr id="53" name="Freeform 26"/>
              <p:cNvSpPr>
                <a:spLocks/>
              </p:cNvSpPr>
              <p:nvPr/>
            </p:nvSpPr>
            <p:spPr bwMode="auto">
              <a:xfrm>
                <a:off x="34956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1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1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4" name="Freeform 27"/>
              <p:cNvSpPr>
                <a:spLocks/>
              </p:cNvSpPr>
              <p:nvPr/>
            </p:nvSpPr>
            <p:spPr bwMode="auto">
              <a:xfrm>
                <a:off x="360362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5" name="Freeform 28"/>
              <p:cNvSpPr>
                <a:spLocks/>
              </p:cNvSpPr>
              <p:nvPr/>
            </p:nvSpPr>
            <p:spPr bwMode="auto">
              <a:xfrm>
                <a:off x="37115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9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6" name="Oval 29"/>
              <p:cNvSpPr>
                <a:spLocks noChangeArrowheads="1"/>
              </p:cNvSpPr>
              <p:nvPr/>
            </p:nvSpPr>
            <p:spPr bwMode="auto">
              <a:xfrm>
                <a:off x="3819525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7" name="Freeform 30"/>
              <p:cNvSpPr>
                <a:spLocks/>
              </p:cNvSpPr>
              <p:nvPr/>
            </p:nvSpPr>
            <p:spPr bwMode="auto">
              <a:xfrm>
                <a:off x="3851275" y="5997575"/>
                <a:ext cx="50800" cy="66675"/>
              </a:xfrm>
              <a:custGeom>
                <a:avLst/>
                <a:gdLst>
                  <a:gd name="T0" fmla="*/ 16 w 16"/>
                  <a:gd name="T1" fmla="*/ 20 h 21"/>
                  <a:gd name="T2" fmla="*/ 10 w 16"/>
                  <a:gd name="T3" fmla="*/ 21 h 21"/>
                  <a:gd name="T4" fmla="*/ 0 w 16"/>
                  <a:gd name="T5" fmla="*/ 11 h 21"/>
                  <a:gd name="T6" fmla="*/ 10 w 16"/>
                  <a:gd name="T7" fmla="*/ 0 h 21"/>
                  <a:gd name="T8" fmla="*/ 16 w 16"/>
                  <a:gd name="T9" fmla="*/ 1 h 21"/>
                  <a:gd name="T10" fmla="*/ 14 w 16"/>
                  <a:gd name="T11" fmla="*/ 5 h 21"/>
                  <a:gd name="T12" fmla="*/ 11 w 16"/>
                  <a:gd name="T13" fmla="*/ 4 h 21"/>
                  <a:gd name="T14" fmla="*/ 6 w 16"/>
                  <a:gd name="T15" fmla="*/ 10 h 21"/>
                  <a:gd name="T16" fmla="*/ 11 w 16"/>
                  <a:gd name="T17" fmla="*/ 17 h 21"/>
                  <a:gd name="T18" fmla="*/ 15 w 16"/>
                  <a:gd name="T19" fmla="*/ 16 h 21"/>
                  <a:gd name="T20" fmla="*/ 16 w 16"/>
                  <a:gd name="T21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1">
                    <a:moveTo>
                      <a:pt x="16" y="20"/>
                    </a:moveTo>
                    <a:cubicBezTo>
                      <a:pt x="14" y="21"/>
                      <a:pt x="12" y="21"/>
                      <a:pt x="10" y="21"/>
                    </a:cubicBez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1" y="4"/>
                    </a:cubicBezTo>
                    <a:cubicBezTo>
                      <a:pt x="7" y="4"/>
                      <a:pt x="6" y="6"/>
                      <a:pt x="6" y="10"/>
                    </a:cubicBezTo>
                    <a:cubicBezTo>
                      <a:pt x="6" y="15"/>
                      <a:pt x="7" y="17"/>
                      <a:pt x="11" y="17"/>
                    </a:cubicBezTo>
                    <a:cubicBezTo>
                      <a:pt x="12" y="17"/>
                      <a:pt x="14" y="17"/>
                      <a:pt x="15" y="16"/>
                    </a:cubicBezTo>
                    <a:lnTo>
                      <a:pt x="16" y="2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8" name="Freeform 31"/>
              <p:cNvSpPr>
                <a:spLocks/>
              </p:cNvSpPr>
              <p:nvPr/>
            </p:nvSpPr>
            <p:spPr bwMode="auto">
              <a:xfrm>
                <a:off x="3911600" y="5997575"/>
                <a:ext cx="47625" cy="66675"/>
              </a:xfrm>
              <a:custGeom>
                <a:avLst/>
                <a:gdLst>
                  <a:gd name="T0" fmla="*/ 6 w 15"/>
                  <a:gd name="T1" fmla="*/ 21 h 21"/>
                  <a:gd name="T2" fmla="*/ 0 w 15"/>
                  <a:gd name="T3" fmla="*/ 20 h 21"/>
                  <a:gd name="T4" fmla="*/ 1 w 15"/>
                  <a:gd name="T5" fmla="*/ 16 h 21"/>
                  <a:gd name="T6" fmla="*/ 6 w 15"/>
                  <a:gd name="T7" fmla="*/ 17 h 21"/>
                  <a:gd name="T8" fmla="*/ 9 w 15"/>
                  <a:gd name="T9" fmla="*/ 15 h 21"/>
                  <a:gd name="T10" fmla="*/ 6 w 15"/>
                  <a:gd name="T11" fmla="*/ 12 h 21"/>
                  <a:gd name="T12" fmla="*/ 0 w 15"/>
                  <a:gd name="T13" fmla="*/ 6 h 21"/>
                  <a:gd name="T14" fmla="*/ 8 w 15"/>
                  <a:gd name="T15" fmla="*/ 0 h 21"/>
                  <a:gd name="T16" fmla="*/ 13 w 15"/>
                  <a:gd name="T17" fmla="*/ 0 h 21"/>
                  <a:gd name="T18" fmla="*/ 13 w 15"/>
                  <a:gd name="T19" fmla="*/ 4 h 21"/>
                  <a:gd name="T20" fmla="*/ 9 w 15"/>
                  <a:gd name="T21" fmla="*/ 4 h 21"/>
                  <a:gd name="T22" fmla="*/ 6 w 15"/>
                  <a:gd name="T23" fmla="*/ 6 h 21"/>
                  <a:gd name="T24" fmla="*/ 9 w 15"/>
                  <a:gd name="T25" fmla="*/ 9 h 21"/>
                  <a:gd name="T26" fmla="*/ 15 w 15"/>
                  <a:gd name="T27" fmla="*/ 14 h 21"/>
                  <a:gd name="T28" fmla="*/ 6 w 15"/>
                  <a:gd name="T2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1">
                    <a:moveTo>
                      <a:pt x="6" y="21"/>
                    </a:moveTo>
                    <a:cubicBezTo>
                      <a:pt x="4" y="21"/>
                      <a:pt x="2" y="21"/>
                      <a:pt x="0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3" y="17"/>
                      <a:pt x="5" y="17"/>
                      <a:pt x="6" y="17"/>
                    </a:cubicBezTo>
                    <a:cubicBezTo>
                      <a:pt x="8" y="17"/>
                      <a:pt x="9" y="16"/>
                      <a:pt x="9" y="15"/>
                    </a:cubicBezTo>
                    <a:cubicBezTo>
                      <a:pt x="9" y="14"/>
                      <a:pt x="8" y="13"/>
                      <a:pt x="6" y="12"/>
                    </a:cubicBezTo>
                    <a:cubicBezTo>
                      <a:pt x="3" y="11"/>
                      <a:pt x="0" y="10"/>
                      <a:pt x="0" y="6"/>
                    </a:cubicBezTo>
                    <a:cubicBezTo>
                      <a:pt x="0" y="2"/>
                      <a:pt x="3" y="0"/>
                      <a:pt x="8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1" y="4"/>
                      <a:pt x="10" y="4"/>
                      <a:pt x="9" y="4"/>
                    </a:cubicBezTo>
                    <a:cubicBezTo>
                      <a:pt x="6" y="4"/>
                      <a:pt x="6" y="5"/>
                      <a:pt x="6" y="6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3" y="10"/>
                      <a:pt x="15" y="11"/>
                      <a:pt x="15" y="14"/>
                    </a:cubicBezTo>
                    <a:cubicBezTo>
                      <a:pt x="15" y="18"/>
                      <a:pt x="11" y="21"/>
                      <a:pt x="6" y="21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9" name="Freeform 32"/>
              <p:cNvSpPr>
                <a:spLocks noEditPoints="1"/>
              </p:cNvSpPr>
              <p:nvPr/>
            </p:nvSpPr>
            <p:spPr bwMode="auto">
              <a:xfrm>
                <a:off x="3965575" y="5969000"/>
                <a:ext cx="28575" cy="95250"/>
              </a:xfrm>
              <a:custGeom>
                <a:avLst/>
                <a:gdLst>
                  <a:gd name="T0" fmla="*/ 4 w 9"/>
                  <a:gd name="T1" fmla="*/ 30 h 30"/>
                  <a:gd name="T2" fmla="*/ 4 w 9"/>
                  <a:gd name="T3" fmla="*/ 13 h 30"/>
                  <a:gd name="T4" fmla="*/ 0 w 9"/>
                  <a:gd name="T5" fmla="*/ 13 h 30"/>
                  <a:gd name="T6" fmla="*/ 0 w 9"/>
                  <a:gd name="T7" fmla="*/ 9 h 30"/>
                  <a:gd name="T8" fmla="*/ 9 w 9"/>
                  <a:gd name="T9" fmla="*/ 9 h 30"/>
                  <a:gd name="T10" fmla="*/ 9 w 9"/>
                  <a:gd name="T11" fmla="*/ 30 h 30"/>
                  <a:gd name="T12" fmla="*/ 4 w 9"/>
                  <a:gd name="T13" fmla="*/ 30 h 30"/>
                  <a:gd name="T14" fmla="*/ 6 w 9"/>
                  <a:gd name="T15" fmla="*/ 6 h 30"/>
                  <a:gd name="T16" fmla="*/ 3 w 9"/>
                  <a:gd name="T17" fmla="*/ 3 h 30"/>
                  <a:gd name="T18" fmla="*/ 6 w 9"/>
                  <a:gd name="T19" fmla="*/ 0 h 30"/>
                  <a:gd name="T20" fmla="*/ 9 w 9"/>
                  <a:gd name="T21" fmla="*/ 3 h 30"/>
                  <a:gd name="T22" fmla="*/ 6 w 9"/>
                  <a:gd name="T23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30">
                    <a:moveTo>
                      <a:pt x="4" y="30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30"/>
                      <a:pt x="9" y="30"/>
                      <a:pt x="9" y="30"/>
                    </a:cubicBezTo>
                    <a:lnTo>
                      <a:pt x="4" y="30"/>
                    </a:lnTo>
                    <a:close/>
                    <a:moveTo>
                      <a:pt x="6" y="6"/>
                    </a:moveTo>
                    <a:cubicBezTo>
                      <a:pt x="4" y="6"/>
                      <a:pt x="3" y="5"/>
                      <a:pt x="3" y="3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8" y="0"/>
                      <a:pt x="9" y="1"/>
                      <a:pt x="9" y="3"/>
                    </a:cubicBezTo>
                    <a:cubicBezTo>
                      <a:pt x="9" y="5"/>
                      <a:pt x="8" y="6"/>
                      <a:pt x="6" y="6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0" name="Freeform 33"/>
              <p:cNvSpPr>
                <a:spLocks/>
              </p:cNvSpPr>
              <p:nvPr/>
            </p:nvSpPr>
            <p:spPr bwMode="auto">
              <a:xfrm>
                <a:off x="4013200" y="5997575"/>
                <a:ext cx="39687" cy="66675"/>
              </a:xfrm>
              <a:custGeom>
                <a:avLst/>
                <a:gdLst>
                  <a:gd name="T0" fmla="*/ 11 w 12"/>
                  <a:gd name="T1" fmla="*/ 5 h 21"/>
                  <a:gd name="T2" fmla="*/ 9 w 12"/>
                  <a:gd name="T3" fmla="*/ 5 h 21"/>
                  <a:gd name="T4" fmla="*/ 5 w 12"/>
                  <a:gd name="T5" fmla="*/ 8 h 21"/>
                  <a:gd name="T6" fmla="*/ 5 w 12"/>
                  <a:gd name="T7" fmla="*/ 21 h 21"/>
                  <a:gd name="T8" fmla="*/ 0 w 12"/>
                  <a:gd name="T9" fmla="*/ 21 h 21"/>
                  <a:gd name="T10" fmla="*/ 0 w 12"/>
                  <a:gd name="T11" fmla="*/ 0 h 21"/>
                  <a:gd name="T12" fmla="*/ 4 w 12"/>
                  <a:gd name="T13" fmla="*/ 0 h 21"/>
                  <a:gd name="T14" fmla="*/ 4 w 12"/>
                  <a:gd name="T15" fmla="*/ 4 h 21"/>
                  <a:gd name="T16" fmla="*/ 10 w 12"/>
                  <a:gd name="T17" fmla="*/ 0 h 21"/>
                  <a:gd name="T18" fmla="*/ 12 w 12"/>
                  <a:gd name="T19" fmla="*/ 0 h 21"/>
                  <a:gd name="T20" fmla="*/ 11 w 12"/>
                  <a:gd name="T21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21">
                    <a:moveTo>
                      <a:pt x="11" y="5"/>
                    </a:moveTo>
                    <a:cubicBezTo>
                      <a:pt x="11" y="5"/>
                      <a:pt x="10" y="5"/>
                      <a:pt x="9" y="5"/>
                    </a:cubicBezTo>
                    <a:cubicBezTo>
                      <a:pt x="8" y="5"/>
                      <a:pt x="7" y="6"/>
                      <a:pt x="5" y="8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6" y="1"/>
                      <a:pt x="8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lnTo>
                      <a:pt x="11" y="5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1" name="Freeform 34"/>
              <p:cNvSpPr>
                <a:spLocks noEditPoints="1"/>
              </p:cNvSpPr>
              <p:nvPr/>
            </p:nvSpPr>
            <p:spPr bwMode="auto">
              <a:xfrm>
                <a:off x="4062413" y="5997575"/>
                <a:ext cx="66675" cy="66675"/>
              </a:xfrm>
              <a:custGeom>
                <a:avLst/>
                <a:gdLst>
                  <a:gd name="T0" fmla="*/ 10 w 21"/>
                  <a:gd name="T1" fmla="*/ 21 h 21"/>
                  <a:gd name="T2" fmla="*/ 0 w 21"/>
                  <a:gd name="T3" fmla="*/ 11 h 21"/>
                  <a:gd name="T4" fmla="*/ 10 w 21"/>
                  <a:gd name="T5" fmla="*/ 0 h 21"/>
                  <a:gd name="T6" fmla="*/ 21 w 21"/>
                  <a:gd name="T7" fmla="*/ 10 h 21"/>
                  <a:gd name="T8" fmla="*/ 10 w 21"/>
                  <a:gd name="T9" fmla="*/ 21 h 21"/>
                  <a:gd name="T10" fmla="*/ 10 w 21"/>
                  <a:gd name="T11" fmla="*/ 4 h 21"/>
                  <a:gd name="T12" fmla="*/ 5 w 21"/>
                  <a:gd name="T13" fmla="*/ 10 h 21"/>
                  <a:gd name="T14" fmla="*/ 10 w 21"/>
                  <a:gd name="T15" fmla="*/ 17 h 21"/>
                  <a:gd name="T16" fmla="*/ 15 w 21"/>
                  <a:gd name="T17" fmla="*/ 11 h 21"/>
                  <a:gd name="T18" fmla="*/ 10 w 21"/>
                  <a:gd name="T1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1">
                    <a:moveTo>
                      <a:pt x="10" y="21"/>
                    </a:move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3" y="0"/>
                      <a:pt x="10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7"/>
                      <a:pt x="17" y="21"/>
                      <a:pt x="10" y="21"/>
                    </a:cubicBezTo>
                    <a:moveTo>
                      <a:pt x="10" y="4"/>
                    </a:moveTo>
                    <a:cubicBezTo>
                      <a:pt x="7" y="4"/>
                      <a:pt x="5" y="7"/>
                      <a:pt x="5" y="10"/>
                    </a:cubicBezTo>
                    <a:cubicBezTo>
                      <a:pt x="5" y="14"/>
                      <a:pt x="6" y="17"/>
                      <a:pt x="10" y="17"/>
                    </a:cubicBezTo>
                    <a:cubicBezTo>
                      <a:pt x="14" y="17"/>
                      <a:pt x="15" y="14"/>
                      <a:pt x="15" y="11"/>
                    </a:cubicBezTo>
                    <a:cubicBezTo>
                      <a:pt x="15" y="6"/>
                      <a:pt x="14" y="4"/>
                      <a:pt x="10" y="4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2" name="Oval 35"/>
              <p:cNvSpPr>
                <a:spLocks noChangeArrowheads="1"/>
              </p:cNvSpPr>
              <p:nvPr/>
            </p:nvSpPr>
            <p:spPr bwMode="auto">
              <a:xfrm>
                <a:off x="4141788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3" name="Freeform 36"/>
              <p:cNvSpPr>
                <a:spLocks noEditPoints="1"/>
              </p:cNvSpPr>
              <p:nvPr/>
            </p:nvSpPr>
            <p:spPr bwMode="auto">
              <a:xfrm>
                <a:off x="41767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3 w 18"/>
                  <a:gd name="T3" fmla="*/ 19 h 21"/>
                  <a:gd name="T4" fmla="*/ 7 w 18"/>
                  <a:gd name="T5" fmla="*/ 21 h 21"/>
                  <a:gd name="T6" fmla="*/ 0 w 18"/>
                  <a:gd name="T7" fmla="*/ 15 h 21"/>
                  <a:gd name="T8" fmla="*/ 10 w 18"/>
                  <a:gd name="T9" fmla="*/ 8 h 21"/>
                  <a:gd name="T10" fmla="*/ 13 w 18"/>
                  <a:gd name="T11" fmla="*/ 8 h 21"/>
                  <a:gd name="T12" fmla="*/ 13 w 18"/>
                  <a:gd name="T13" fmla="*/ 7 h 21"/>
                  <a:gd name="T14" fmla="*/ 8 w 18"/>
                  <a:gd name="T15" fmla="*/ 4 h 21"/>
                  <a:gd name="T16" fmla="*/ 2 w 18"/>
                  <a:gd name="T17" fmla="*/ 5 h 21"/>
                  <a:gd name="T18" fmla="*/ 2 w 18"/>
                  <a:gd name="T19" fmla="*/ 1 h 21"/>
                  <a:gd name="T20" fmla="*/ 9 w 18"/>
                  <a:gd name="T21" fmla="*/ 0 h 21"/>
                  <a:gd name="T22" fmla="*/ 18 w 18"/>
                  <a:gd name="T23" fmla="*/ 7 h 21"/>
                  <a:gd name="T24" fmla="*/ 18 w 18"/>
                  <a:gd name="T25" fmla="*/ 21 h 21"/>
                  <a:gd name="T26" fmla="*/ 14 w 18"/>
                  <a:gd name="T27" fmla="*/ 21 h 21"/>
                  <a:gd name="T28" fmla="*/ 13 w 18"/>
                  <a:gd name="T29" fmla="*/ 12 h 21"/>
                  <a:gd name="T30" fmla="*/ 10 w 18"/>
                  <a:gd name="T31" fmla="*/ 12 h 21"/>
                  <a:gd name="T32" fmla="*/ 5 w 18"/>
                  <a:gd name="T33" fmla="*/ 15 h 21"/>
                  <a:gd name="T34" fmla="*/ 8 w 18"/>
                  <a:gd name="T35" fmla="*/ 17 h 21"/>
                  <a:gd name="T36" fmla="*/ 13 w 18"/>
                  <a:gd name="T37" fmla="*/ 15 h 21"/>
                  <a:gd name="T38" fmla="*/ 13 w 18"/>
                  <a:gd name="T39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3" y="19"/>
                      <a:pt x="13" y="19"/>
                      <a:pt x="13" y="19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3" y="21"/>
                      <a:pt x="0" y="19"/>
                      <a:pt x="0" y="15"/>
                    </a:cubicBezTo>
                    <a:cubicBezTo>
                      <a:pt x="0" y="10"/>
                      <a:pt x="4" y="8"/>
                      <a:pt x="10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5"/>
                      <a:pt x="12" y="4"/>
                      <a:pt x="8" y="4"/>
                    </a:cubicBezTo>
                    <a:cubicBezTo>
                      <a:pt x="6" y="4"/>
                      <a:pt x="4" y="4"/>
                      <a:pt x="2" y="5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4" y="0"/>
                      <a:pt x="6" y="0"/>
                      <a:pt x="9" y="0"/>
                    </a:cubicBezTo>
                    <a:cubicBezTo>
                      <a:pt x="15" y="0"/>
                      <a:pt x="18" y="2"/>
                      <a:pt x="18" y="7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  <a:moveTo>
                      <a:pt x="13" y="12"/>
                    </a:moveTo>
                    <a:cubicBezTo>
                      <a:pt x="10" y="12"/>
                      <a:pt x="10" y="12"/>
                      <a:pt x="10" y="12"/>
                    </a:cubicBezTo>
                    <a:cubicBezTo>
                      <a:pt x="7" y="12"/>
                      <a:pt x="5" y="13"/>
                      <a:pt x="5" y="15"/>
                    </a:cubicBezTo>
                    <a:cubicBezTo>
                      <a:pt x="5" y="16"/>
                      <a:pt x="6" y="17"/>
                      <a:pt x="8" y="17"/>
                    </a:cubicBezTo>
                    <a:cubicBezTo>
                      <a:pt x="10" y="17"/>
                      <a:pt x="11" y="17"/>
                      <a:pt x="13" y="15"/>
                    </a:cubicBezTo>
                    <a:lnTo>
                      <a:pt x="13" y="12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4" name="Freeform 37"/>
              <p:cNvSpPr>
                <a:spLocks/>
              </p:cNvSpPr>
              <p:nvPr/>
            </p:nvSpPr>
            <p:spPr bwMode="auto">
              <a:xfrm>
                <a:off x="42529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4 w 18"/>
                  <a:gd name="T3" fmla="*/ 18 h 21"/>
                  <a:gd name="T4" fmla="*/ 7 w 18"/>
                  <a:gd name="T5" fmla="*/ 21 h 21"/>
                  <a:gd name="T6" fmla="*/ 0 w 18"/>
                  <a:gd name="T7" fmla="*/ 13 h 21"/>
                  <a:gd name="T8" fmla="*/ 0 w 18"/>
                  <a:gd name="T9" fmla="*/ 0 h 21"/>
                  <a:gd name="T10" fmla="*/ 5 w 18"/>
                  <a:gd name="T11" fmla="*/ 0 h 21"/>
                  <a:gd name="T12" fmla="*/ 5 w 18"/>
                  <a:gd name="T13" fmla="*/ 12 h 21"/>
                  <a:gd name="T14" fmla="*/ 8 w 18"/>
                  <a:gd name="T15" fmla="*/ 17 h 21"/>
                  <a:gd name="T16" fmla="*/ 13 w 18"/>
                  <a:gd name="T17" fmla="*/ 14 h 21"/>
                  <a:gd name="T18" fmla="*/ 13 w 18"/>
                  <a:gd name="T19" fmla="*/ 0 h 21"/>
                  <a:gd name="T20" fmla="*/ 18 w 18"/>
                  <a:gd name="T21" fmla="*/ 0 h 21"/>
                  <a:gd name="T22" fmla="*/ 18 w 18"/>
                  <a:gd name="T23" fmla="*/ 21 h 21"/>
                  <a:gd name="T24" fmla="*/ 14 w 18"/>
                  <a:gd name="T25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4" y="18"/>
                      <a:pt x="14" y="18"/>
                      <a:pt x="14" y="18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2" y="21"/>
                      <a:pt x="0" y="18"/>
                      <a:pt x="0" y="1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5"/>
                      <a:pt x="6" y="17"/>
                      <a:pt x="8" y="17"/>
                    </a:cubicBezTo>
                    <a:cubicBezTo>
                      <a:pt x="10" y="17"/>
                      <a:pt x="11" y="16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</p:grpSp>
      <p:sp>
        <p:nvSpPr>
          <p:cNvPr id="65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360000" y="5625959"/>
            <a:ext cx="4752000" cy="144000"/>
          </a:xfrm>
        </p:spPr>
        <p:txBody>
          <a:bodyPr anchor="ctr">
            <a:noAutofit/>
          </a:bodyPr>
          <a:lstStyle>
            <a:lvl1pPr>
              <a:defRPr sz="1200" b="1" cap="all" baseline="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200">
                <a:solidFill>
                  <a:schemeClr val="bg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2"/>
                </a:solidFill>
              </a:defRPr>
            </a:lvl3pPr>
            <a:lvl4pPr marL="0" indent="0">
              <a:buFontTx/>
              <a:buNone/>
              <a:defRPr sz="1200">
                <a:solidFill>
                  <a:schemeClr val="bg2"/>
                </a:solidFill>
              </a:defRPr>
            </a:lvl4pPr>
            <a:lvl5pPr marL="0" indent="0">
              <a:buFontTx/>
              <a:buNone/>
              <a:defRPr sz="1200">
                <a:solidFill>
                  <a:schemeClr val="bg2"/>
                </a:solidFill>
              </a:defRPr>
            </a:lvl5pPr>
            <a:lvl6pPr marL="0" indent="0">
              <a:buFontTx/>
              <a:buNone/>
              <a:defRPr sz="1200">
                <a:solidFill>
                  <a:schemeClr val="bg2"/>
                </a:solidFill>
              </a:defRPr>
            </a:lvl6pPr>
            <a:lvl7pPr marL="0" indent="0">
              <a:buFontTx/>
              <a:buNone/>
              <a:defRPr sz="1200">
                <a:solidFill>
                  <a:schemeClr val="bg2"/>
                </a:solidFill>
              </a:defRPr>
            </a:lvl7pPr>
            <a:lvl8pPr marL="0" indent="0">
              <a:buFontTx/>
              <a:buNone/>
              <a:defRPr sz="1200">
                <a:solidFill>
                  <a:schemeClr val="bg2"/>
                </a:solidFill>
              </a:defRPr>
            </a:lvl8pPr>
            <a:lvl9pPr marL="0" indent="0">
              <a:buFontTx/>
              <a:buNone/>
              <a:defRPr sz="1200">
                <a:solidFill>
                  <a:schemeClr val="bg2"/>
                </a:solidFill>
              </a:defRPr>
            </a:lvl9pPr>
          </a:lstStyle>
          <a:p>
            <a:endParaRPr lang="en-AU" dirty="0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lternative 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60000" y="3122613"/>
            <a:ext cx="8042400" cy="108000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algn="l" defTabSz="4572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AU" sz="44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60000" y="4267725"/>
            <a:ext cx="8043863" cy="3161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1417"/>
              </a:spcAft>
              <a:buNone/>
              <a:defRPr sz="4400" b="1">
                <a:solidFill>
                  <a:schemeClr val="bg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 sz="4400" b="1">
                <a:solidFill>
                  <a:schemeClr val="bg1"/>
                </a:solidFill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6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360000" y="5625959"/>
            <a:ext cx="4752000" cy="144000"/>
          </a:xfrm>
        </p:spPr>
        <p:txBody>
          <a:bodyPr anchor="ctr">
            <a:noAutofit/>
          </a:bodyPr>
          <a:lstStyle>
            <a:lvl1pPr>
              <a:defRPr sz="1200" b="1" cap="all" baseline="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200">
                <a:solidFill>
                  <a:schemeClr val="bg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2"/>
                </a:solidFill>
              </a:defRPr>
            </a:lvl3pPr>
            <a:lvl4pPr marL="0" indent="0">
              <a:buFontTx/>
              <a:buNone/>
              <a:defRPr sz="1200">
                <a:solidFill>
                  <a:schemeClr val="bg2"/>
                </a:solidFill>
              </a:defRPr>
            </a:lvl4pPr>
            <a:lvl5pPr marL="0" indent="0">
              <a:buFontTx/>
              <a:buNone/>
              <a:defRPr sz="1200">
                <a:solidFill>
                  <a:schemeClr val="bg2"/>
                </a:solidFill>
              </a:defRPr>
            </a:lvl5pPr>
            <a:lvl6pPr marL="0" indent="0">
              <a:buFontTx/>
              <a:buNone/>
              <a:defRPr sz="1200">
                <a:solidFill>
                  <a:schemeClr val="bg2"/>
                </a:solidFill>
              </a:defRPr>
            </a:lvl6pPr>
            <a:lvl7pPr marL="0" indent="0">
              <a:buFontTx/>
              <a:buNone/>
              <a:defRPr sz="1200">
                <a:solidFill>
                  <a:schemeClr val="bg2"/>
                </a:solidFill>
              </a:defRPr>
            </a:lvl7pPr>
            <a:lvl8pPr marL="0" indent="0">
              <a:buFontTx/>
              <a:buNone/>
              <a:defRPr sz="1200">
                <a:solidFill>
                  <a:schemeClr val="bg2"/>
                </a:solidFill>
              </a:defRPr>
            </a:lvl8pPr>
            <a:lvl9pPr marL="0" indent="0">
              <a:buFontTx/>
              <a:buNone/>
              <a:defRPr sz="1200">
                <a:solidFill>
                  <a:schemeClr val="bg2"/>
                </a:solidFill>
              </a:defRPr>
            </a:lvl9pPr>
          </a:lstStyle>
          <a:p>
            <a:endParaRPr lang="en-AU" dirty="0" smtClean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-26988" y="357188"/>
            <a:ext cx="9195409" cy="6140081"/>
            <a:chOff x="-26988" y="357188"/>
            <a:chExt cx="9195409" cy="6140081"/>
          </a:xfrm>
        </p:grpSpPr>
        <p:grpSp>
          <p:nvGrpSpPr>
            <p:cNvPr id="36" name="Group 35"/>
            <p:cNvGrpSpPr/>
            <p:nvPr userDrawn="1"/>
          </p:nvGrpSpPr>
          <p:grpSpPr>
            <a:xfrm>
              <a:off x="608" y="5500319"/>
              <a:ext cx="9167813" cy="996950"/>
              <a:chOff x="608" y="5500319"/>
              <a:chExt cx="9167813" cy="996950"/>
            </a:xfrm>
          </p:grpSpPr>
          <p:grpSp>
            <p:nvGrpSpPr>
              <p:cNvPr id="57" name="Group 22"/>
              <p:cNvGrpSpPr>
                <a:grpSpLocks/>
              </p:cNvGrpSpPr>
              <p:nvPr userDrawn="1"/>
            </p:nvGrpSpPr>
            <p:grpSpPr bwMode="auto">
              <a:xfrm>
                <a:off x="608" y="5500319"/>
                <a:ext cx="9167813" cy="996950"/>
                <a:chOff x="-7938" y="5668963"/>
                <a:chExt cx="9167813" cy="996950"/>
              </a:xfrm>
            </p:grpSpPr>
            <p:sp>
              <p:nvSpPr>
                <p:cNvPr id="58" name="Freeform 11"/>
                <p:cNvSpPr>
                  <a:spLocks noEditPoints="1"/>
                </p:cNvSpPr>
                <p:nvPr userDrawn="1"/>
              </p:nvSpPr>
              <p:spPr bwMode="auto">
                <a:xfrm>
                  <a:off x="-7938" y="5668963"/>
                  <a:ext cx="9167813" cy="996950"/>
                </a:xfrm>
                <a:custGeom>
                  <a:avLst/>
                  <a:gdLst>
                    <a:gd name="T0" fmla="*/ 2880 w 2880"/>
                    <a:gd name="T1" fmla="*/ 20 h 313"/>
                    <a:gd name="T2" fmla="*/ 2789 w 2880"/>
                    <a:gd name="T3" fmla="*/ 20 h 313"/>
                    <a:gd name="T4" fmla="*/ 2313 w 2880"/>
                    <a:gd name="T5" fmla="*/ 137 h 313"/>
                    <a:gd name="T6" fmla="*/ 2784 w 2880"/>
                    <a:gd name="T7" fmla="*/ 313 h 313"/>
                    <a:gd name="T8" fmla="*/ 2880 w 2880"/>
                    <a:gd name="T9" fmla="*/ 313 h 313"/>
                    <a:gd name="T10" fmla="*/ 2880 w 2880"/>
                    <a:gd name="T11" fmla="*/ 20 h 313"/>
                    <a:gd name="T12" fmla="*/ 1860 w 2880"/>
                    <a:gd name="T13" fmla="*/ 0 h 313"/>
                    <a:gd name="T14" fmla="*/ 0 w 2880"/>
                    <a:gd name="T15" fmla="*/ 0 h 313"/>
                    <a:gd name="T16" fmla="*/ 0 w 2880"/>
                    <a:gd name="T17" fmla="*/ 157 h 313"/>
                    <a:gd name="T18" fmla="*/ 2030 w 2880"/>
                    <a:gd name="T19" fmla="*/ 157 h 313"/>
                    <a:gd name="T20" fmla="*/ 2313 w 2880"/>
                    <a:gd name="T21" fmla="*/ 137 h 313"/>
                    <a:gd name="T22" fmla="*/ 2313 w 2880"/>
                    <a:gd name="T23" fmla="*/ 137 h 313"/>
                    <a:gd name="T24" fmla="*/ 2313 w 2880"/>
                    <a:gd name="T25" fmla="*/ 137 h 313"/>
                    <a:gd name="T26" fmla="*/ 1860 w 2880"/>
                    <a:gd name="T27" fmla="*/ 0 h 3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880" h="313">
                      <a:moveTo>
                        <a:pt x="2880" y="20"/>
                      </a:moveTo>
                      <a:cubicBezTo>
                        <a:pt x="2789" y="20"/>
                        <a:pt x="2789" y="20"/>
                        <a:pt x="2789" y="20"/>
                      </a:cubicBezTo>
                      <a:cubicBezTo>
                        <a:pt x="2500" y="20"/>
                        <a:pt x="2393" y="107"/>
                        <a:pt x="2313" y="137"/>
                      </a:cubicBezTo>
                      <a:cubicBezTo>
                        <a:pt x="2411" y="217"/>
                        <a:pt x="2542" y="313"/>
                        <a:pt x="2784" y="313"/>
                      </a:cubicBezTo>
                      <a:cubicBezTo>
                        <a:pt x="2842" y="313"/>
                        <a:pt x="2880" y="313"/>
                        <a:pt x="2880" y="313"/>
                      </a:cubicBezTo>
                      <a:cubicBezTo>
                        <a:pt x="2880" y="20"/>
                        <a:pt x="2880" y="20"/>
                        <a:pt x="2880" y="20"/>
                      </a:cubicBezTo>
                      <a:moveTo>
                        <a:pt x="186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57"/>
                        <a:pt x="0" y="157"/>
                        <a:pt x="0" y="157"/>
                      </a:cubicBezTo>
                      <a:cubicBezTo>
                        <a:pt x="2030" y="157"/>
                        <a:pt x="2030" y="157"/>
                        <a:pt x="2030" y="157"/>
                      </a:cubicBezTo>
                      <a:cubicBezTo>
                        <a:pt x="2214" y="157"/>
                        <a:pt x="2274" y="152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216" y="57"/>
                        <a:pt x="2053" y="0"/>
                        <a:pt x="1860" y="0"/>
                      </a:cubicBezTo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9" name="Freeform 24"/>
                <p:cNvSpPr>
                  <a:spLocks/>
                </p:cNvSpPr>
                <p:nvPr userDrawn="1"/>
              </p:nvSpPr>
              <p:spPr bwMode="auto">
                <a:xfrm>
                  <a:off x="-7938" y="5732463"/>
                  <a:ext cx="7362826" cy="433387"/>
                </a:xfrm>
                <a:custGeom>
                  <a:avLst/>
                  <a:gdLst>
                    <a:gd name="T0" fmla="*/ 2313 w 2313"/>
                    <a:gd name="T1" fmla="*/ 117 h 136"/>
                    <a:gd name="T2" fmla="*/ 1860 w 2313"/>
                    <a:gd name="T3" fmla="*/ 0 h 136"/>
                    <a:gd name="T4" fmla="*/ 0 w 2313"/>
                    <a:gd name="T5" fmla="*/ 0 h 136"/>
                    <a:gd name="T6" fmla="*/ 0 w 2313"/>
                    <a:gd name="T7" fmla="*/ 136 h 136"/>
                    <a:gd name="T8" fmla="*/ 2030 w 2313"/>
                    <a:gd name="T9" fmla="*/ 136 h 136"/>
                    <a:gd name="T10" fmla="*/ 2313 w 2313"/>
                    <a:gd name="T11" fmla="*/ 117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313" h="136">
                      <a:moveTo>
                        <a:pt x="2313" y="117"/>
                      </a:moveTo>
                      <a:cubicBezTo>
                        <a:pt x="2204" y="55"/>
                        <a:pt x="2053" y="0"/>
                        <a:pt x="186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6"/>
                        <a:pt x="0" y="136"/>
                        <a:pt x="0" y="136"/>
                      </a:cubicBezTo>
                      <a:cubicBezTo>
                        <a:pt x="2030" y="136"/>
                        <a:pt x="2030" y="136"/>
                        <a:pt x="2030" y="136"/>
                      </a:cubicBezTo>
                      <a:cubicBezTo>
                        <a:pt x="2214" y="136"/>
                        <a:pt x="2274" y="132"/>
                        <a:pt x="2313" y="117"/>
                      </a:cubicBezTo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0" name="Freeform 25"/>
                <p:cNvSpPr>
                  <a:spLocks/>
                </p:cNvSpPr>
                <p:nvPr userDrawn="1"/>
              </p:nvSpPr>
              <p:spPr bwMode="auto">
                <a:xfrm>
                  <a:off x="7354888" y="5732463"/>
                  <a:ext cx="1804987" cy="869950"/>
                </a:xfrm>
                <a:custGeom>
                  <a:avLst/>
                  <a:gdLst>
                    <a:gd name="T0" fmla="*/ 476 w 567"/>
                    <a:gd name="T1" fmla="*/ 0 h 273"/>
                    <a:gd name="T2" fmla="*/ 0 w 567"/>
                    <a:gd name="T3" fmla="*/ 117 h 273"/>
                    <a:gd name="T4" fmla="*/ 471 w 567"/>
                    <a:gd name="T5" fmla="*/ 273 h 273"/>
                    <a:gd name="T6" fmla="*/ 567 w 567"/>
                    <a:gd name="T7" fmla="*/ 273 h 273"/>
                    <a:gd name="T8" fmla="*/ 567 w 567"/>
                    <a:gd name="T9" fmla="*/ 0 h 273"/>
                    <a:gd name="T10" fmla="*/ 476 w 567"/>
                    <a:gd name="T11" fmla="*/ 0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7" h="273">
                      <a:moveTo>
                        <a:pt x="476" y="0"/>
                      </a:moveTo>
                      <a:cubicBezTo>
                        <a:pt x="187" y="0"/>
                        <a:pt x="80" y="87"/>
                        <a:pt x="0" y="117"/>
                      </a:cubicBezTo>
                      <a:cubicBezTo>
                        <a:pt x="128" y="190"/>
                        <a:pt x="229" y="273"/>
                        <a:pt x="471" y="273"/>
                      </a:cubicBezTo>
                      <a:cubicBezTo>
                        <a:pt x="529" y="273"/>
                        <a:pt x="567" y="273"/>
                        <a:pt x="567" y="273"/>
                      </a:cubicBezTo>
                      <a:cubicBezTo>
                        <a:pt x="567" y="0"/>
                        <a:pt x="567" y="0"/>
                        <a:pt x="567" y="0"/>
                      </a:cubicBezTo>
                      <a:lnTo>
                        <a:pt x="47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</p:grpSp>
          <p:pic>
            <p:nvPicPr>
              <p:cNvPr id="62" name="Picture 78"/>
              <p:cNvPicPr>
                <a:picLocks noChangeAspect="1" noChangeArrowheads="1"/>
              </p:cNvPicPr>
              <p:nvPr userDrawn="1"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8169275" y="5675743"/>
                <a:ext cx="655638" cy="6556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grpSp>
            <p:nvGrpSpPr>
              <p:cNvPr id="63" name="Group 19"/>
              <p:cNvGrpSpPr/>
              <p:nvPr userDrawn="1"/>
            </p:nvGrpSpPr>
            <p:grpSpPr>
              <a:xfrm>
                <a:off x="360000" y="5807505"/>
                <a:ext cx="814388" cy="95250"/>
                <a:chOff x="3495675" y="5969000"/>
                <a:chExt cx="814388" cy="95250"/>
              </a:xfrm>
              <a:solidFill>
                <a:schemeClr val="accent1"/>
              </a:solidFill>
            </p:grpSpPr>
            <p:sp>
              <p:nvSpPr>
                <p:cNvPr id="64" name="Freeform 26"/>
                <p:cNvSpPr>
                  <a:spLocks/>
                </p:cNvSpPr>
                <p:nvPr/>
              </p:nvSpPr>
              <p:spPr bwMode="auto">
                <a:xfrm>
                  <a:off x="349567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1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1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8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5" name="Freeform 27"/>
                <p:cNvSpPr>
                  <a:spLocks/>
                </p:cNvSpPr>
                <p:nvPr/>
              </p:nvSpPr>
              <p:spPr bwMode="auto">
                <a:xfrm>
                  <a:off x="360362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2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2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8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6" name="Freeform 28"/>
                <p:cNvSpPr>
                  <a:spLocks/>
                </p:cNvSpPr>
                <p:nvPr/>
              </p:nvSpPr>
              <p:spPr bwMode="auto">
                <a:xfrm>
                  <a:off x="371157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2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2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9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7" name="Oval 29"/>
                <p:cNvSpPr>
                  <a:spLocks noChangeArrowheads="1"/>
                </p:cNvSpPr>
                <p:nvPr/>
              </p:nvSpPr>
              <p:spPr bwMode="auto">
                <a:xfrm>
                  <a:off x="3819525" y="6042025"/>
                  <a:ext cx="19050" cy="22225"/>
                </a:xfrm>
                <a:prstGeom prst="ellipse">
                  <a:avLst/>
                </a:pr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8" name="Freeform 30"/>
                <p:cNvSpPr>
                  <a:spLocks/>
                </p:cNvSpPr>
                <p:nvPr/>
              </p:nvSpPr>
              <p:spPr bwMode="auto">
                <a:xfrm>
                  <a:off x="3851275" y="5997575"/>
                  <a:ext cx="50800" cy="66675"/>
                </a:xfrm>
                <a:custGeom>
                  <a:avLst/>
                  <a:gdLst>
                    <a:gd name="T0" fmla="*/ 16 w 16"/>
                    <a:gd name="T1" fmla="*/ 20 h 21"/>
                    <a:gd name="T2" fmla="*/ 10 w 16"/>
                    <a:gd name="T3" fmla="*/ 21 h 21"/>
                    <a:gd name="T4" fmla="*/ 0 w 16"/>
                    <a:gd name="T5" fmla="*/ 11 h 21"/>
                    <a:gd name="T6" fmla="*/ 10 w 16"/>
                    <a:gd name="T7" fmla="*/ 0 h 21"/>
                    <a:gd name="T8" fmla="*/ 16 w 16"/>
                    <a:gd name="T9" fmla="*/ 1 h 21"/>
                    <a:gd name="T10" fmla="*/ 14 w 16"/>
                    <a:gd name="T11" fmla="*/ 5 h 21"/>
                    <a:gd name="T12" fmla="*/ 11 w 16"/>
                    <a:gd name="T13" fmla="*/ 4 h 21"/>
                    <a:gd name="T14" fmla="*/ 6 w 16"/>
                    <a:gd name="T15" fmla="*/ 10 h 21"/>
                    <a:gd name="T16" fmla="*/ 11 w 16"/>
                    <a:gd name="T17" fmla="*/ 17 h 21"/>
                    <a:gd name="T18" fmla="*/ 15 w 16"/>
                    <a:gd name="T19" fmla="*/ 16 h 21"/>
                    <a:gd name="T20" fmla="*/ 16 w 16"/>
                    <a:gd name="T21" fmla="*/ 2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21">
                      <a:moveTo>
                        <a:pt x="16" y="20"/>
                      </a:moveTo>
                      <a:cubicBezTo>
                        <a:pt x="14" y="21"/>
                        <a:pt x="12" y="21"/>
                        <a:pt x="10" y="21"/>
                      </a:cubicBezTo>
                      <a:cubicBezTo>
                        <a:pt x="3" y="21"/>
                        <a:pt x="0" y="17"/>
                        <a:pt x="0" y="11"/>
                      </a:cubicBezTo>
                      <a:cubicBezTo>
                        <a:pt x="0" y="4"/>
                        <a:pt x="4" y="0"/>
                        <a:pt x="10" y="0"/>
                      </a:cubicBezTo>
                      <a:cubicBezTo>
                        <a:pt x="12" y="0"/>
                        <a:pt x="14" y="0"/>
                        <a:pt x="16" y="1"/>
                      </a:cubicBezTo>
                      <a:cubicBezTo>
                        <a:pt x="14" y="5"/>
                        <a:pt x="14" y="5"/>
                        <a:pt x="14" y="5"/>
                      </a:cubicBezTo>
                      <a:cubicBezTo>
                        <a:pt x="13" y="4"/>
                        <a:pt x="12" y="4"/>
                        <a:pt x="11" y="4"/>
                      </a:cubicBezTo>
                      <a:cubicBezTo>
                        <a:pt x="7" y="4"/>
                        <a:pt x="6" y="6"/>
                        <a:pt x="6" y="10"/>
                      </a:cubicBezTo>
                      <a:cubicBezTo>
                        <a:pt x="6" y="15"/>
                        <a:pt x="7" y="17"/>
                        <a:pt x="11" y="17"/>
                      </a:cubicBezTo>
                      <a:cubicBezTo>
                        <a:pt x="12" y="17"/>
                        <a:pt x="14" y="17"/>
                        <a:pt x="15" y="16"/>
                      </a:cubicBezTo>
                      <a:lnTo>
                        <a:pt x="16" y="2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9" name="Freeform 31"/>
                <p:cNvSpPr>
                  <a:spLocks/>
                </p:cNvSpPr>
                <p:nvPr/>
              </p:nvSpPr>
              <p:spPr bwMode="auto">
                <a:xfrm>
                  <a:off x="3911600" y="5997575"/>
                  <a:ext cx="47625" cy="66675"/>
                </a:xfrm>
                <a:custGeom>
                  <a:avLst/>
                  <a:gdLst>
                    <a:gd name="T0" fmla="*/ 6 w 15"/>
                    <a:gd name="T1" fmla="*/ 21 h 21"/>
                    <a:gd name="T2" fmla="*/ 0 w 15"/>
                    <a:gd name="T3" fmla="*/ 20 h 21"/>
                    <a:gd name="T4" fmla="*/ 1 w 15"/>
                    <a:gd name="T5" fmla="*/ 16 h 21"/>
                    <a:gd name="T6" fmla="*/ 6 w 15"/>
                    <a:gd name="T7" fmla="*/ 17 h 21"/>
                    <a:gd name="T8" fmla="*/ 9 w 15"/>
                    <a:gd name="T9" fmla="*/ 15 h 21"/>
                    <a:gd name="T10" fmla="*/ 6 w 15"/>
                    <a:gd name="T11" fmla="*/ 12 h 21"/>
                    <a:gd name="T12" fmla="*/ 0 w 15"/>
                    <a:gd name="T13" fmla="*/ 6 h 21"/>
                    <a:gd name="T14" fmla="*/ 8 w 15"/>
                    <a:gd name="T15" fmla="*/ 0 h 21"/>
                    <a:gd name="T16" fmla="*/ 13 w 15"/>
                    <a:gd name="T17" fmla="*/ 0 h 21"/>
                    <a:gd name="T18" fmla="*/ 13 w 15"/>
                    <a:gd name="T19" fmla="*/ 4 h 21"/>
                    <a:gd name="T20" fmla="*/ 9 w 15"/>
                    <a:gd name="T21" fmla="*/ 4 h 21"/>
                    <a:gd name="T22" fmla="*/ 6 w 15"/>
                    <a:gd name="T23" fmla="*/ 6 h 21"/>
                    <a:gd name="T24" fmla="*/ 9 w 15"/>
                    <a:gd name="T25" fmla="*/ 9 h 21"/>
                    <a:gd name="T26" fmla="*/ 15 w 15"/>
                    <a:gd name="T27" fmla="*/ 14 h 21"/>
                    <a:gd name="T28" fmla="*/ 6 w 15"/>
                    <a:gd name="T2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21">
                      <a:moveTo>
                        <a:pt x="6" y="21"/>
                      </a:moveTo>
                      <a:cubicBezTo>
                        <a:pt x="4" y="21"/>
                        <a:pt x="2" y="21"/>
                        <a:pt x="0" y="20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3" y="17"/>
                        <a:pt x="5" y="17"/>
                        <a:pt x="6" y="17"/>
                      </a:cubicBezTo>
                      <a:cubicBezTo>
                        <a:pt x="8" y="17"/>
                        <a:pt x="9" y="16"/>
                        <a:pt x="9" y="15"/>
                      </a:cubicBezTo>
                      <a:cubicBezTo>
                        <a:pt x="9" y="14"/>
                        <a:pt x="8" y="13"/>
                        <a:pt x="6" y="12"/>
                      </a:cubicBezTo>
                      <a:cubicBezTo>
                        <a:pt x="3" y="11"/>
                        <a:pt x="0" y="10"/>
                        <a:pt x="0" y="6"/>
                      </a:cubicBezTo>
                      <a:cubicBezTo>
                        <a:pt x="0" y="2"/>
                        <a:pt x="3" y="0"/>
                        <a:pt x="8" y="0"/>
                      </a:cubicBezTo>
                      <a:cubicBezTo>
                        <a:pt x="10" y="0"/>
                        <a:pt x="12" y="0"/>
                        <a:pt x="13" y="0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1" y="4"/>
                        <a:pt x="10" y="4"/>
                        <a:pt x="9" y="4"/>
                      </a:cubicBezTo>
                      <a:cubicBezTo>
                        <a:pt x="6" y="4"/>
                        <a:pt x="6" y="5"/>
                        <a:pt x="6" y="6"/>
                      </a:cubicBezTo>
                      <a:cubicBezTo>
                        <a:pt x="6" y="7"/>
                        <a:pt x="7" y="8"/>
                        <a:pt x="9" y="9"/>
                      </a:cubicBezTo>
                      <a:cubicBezTo>
                        <a:pt x="13" y="10"/>
                        <a:pt x="15" y="11"/>
                        <a:pt x="15" y="14"/>
                      </a:cubicBezTo>
                      <a:cubicBezTo>
                        <a:pt x="15" y="18"/>
                        <a:pt x="11" y="21"/>
                        <a:pt x="6" y="21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0" name="Freeform 32"/>
                <p:cNvSpPr>
                  <a:spLocks noEditPoints="1"/>
                </p:cNvSpPr>
                <p:nvPr/>
              </p:nvSpPr>
              <p:spPr bwMode="auto">
                <a:xfrm>
                  <a:off x="3965575" y="5969000"/>
                  <a:ext cx="28575" cy="95250"/>
                </a:xfrm>
                <a:custGeom>
                  <a:avLst/>
                  <a:gdLst>
                    <a:gd name="T0" fmla="*/ 4 w 9"/>
                    <a:gd name="T1" fmla="*/ 30 h 30"/>
                    <a:gd name="T2" fmla="*/ 4 w 9"/>
                    <a:gd name="T3" fmla="*/ 13 h 30"/>
                    <a:gd name="T4" fmla="*/ 0 w 9"/>
                    <a:gd name="T5" fmla="*/ 13 h 30"/>
                    <a:gd name="T6" fmla="*/ 0 w 9"/>
                    <a:gd name="T7" fmla="*/ 9 h 30"/>
                    <a:gd name="T8" fmla="*/ 9 w 9"/>
                    <a:gd name="T9" fmla="*/ 9 h 30"/>
                    <a:gd name="T10" fmla="*/ 9 w 9"/>
                    <a:gd name="T11" fmla="*/ 30 h 30"/>
                    <a:gd name="T12" fmla="*/ 4 w 9"/>
                    <a:gd name="T13" fmla="*/ 30 h 30"/>
                    <a:gd name="T14" fmla="*/ 6 w 9"/>
                    <a:gd name="T15" fmla="*/ 6 h 30"/>
                    <a:gd name="T16" fmla="*/ 3 w 9"/>
                    <a:gd name="T17" fmla="*/ 3 h 30"/>
                    <a:gd name="T18" fmla="*/ 6 w 9"/>
                    <a:gd name="T19" fmla="*/ 0 h 30"/>
                    <a:gd name="T20" fmla="*/ 9 w 9"/>
                    <a:gd name="T21" fmla="*/ 3 h 30"/>
                    <a:gd name="T22" fmla="*/ 6 w 9"/>
                    <a:gd name="T23" fmla="*/ 6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30">
                      <a:moveTo>
                        <a:pt x="4" y="30"/>
                      </a:move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9" y="9"/>
                        <a:pt x="9" y="9"/>
                        <a:pt x="9" y="9"/>
                      </a:cubicBezTo>
                      <a:cubicBezTo>
                        <a:pt x="9" y="30"/>
                        <a:pt x="9" y="30"/>
                        <a:pt x="9" y="30"/>
                      </a:cubicBezTo>
                      <a:lnTo>
                        <a:pt x="4" y="30"/>
                      </a:lnTo>
                      <a:close/>
                      <a:moveTo>
                        <a:pt x="6" y="6"/>
                      </a:moveTo>
                      <a:cubicBezTo>
                        <a:pt x="4" y="6"/>
                        <a:pt x="3" y="5"/>
                        <a:pt x="3" y="3"/>
                      </a:cubicBezTo>
                      <a:cubicBezTo>
                        <a:pt x="3" y="1"/>
                        <a:pt x="4" y="0"/>
                        <a:pt x="6" y="0"/>
                      </a:cubicBezTo>
                      <a:cubicBezTo>
                        <a:pt x="8" y="0"/>
                        <a:pt x="9" y="1"/>
                        <a:pt x="9" y="3"/>
                      </a:cubicBezTo>
                      <a:cubicBezTo>
                        <a:pt x="9" y="5"/>
                        <a:pt x="8" y="6"/>
                        <a:pt x="6" y="6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1" name="Freeform 33"/>
                <p:cNvSpPr>
                  <a:spLocks/>
                </p:cNvSpPr>
                <p:nvPr/>
              </p:nvSpPr>
              <p:spPr bwMode="auto">
                <a:xfrm>
                  <a:off x="4013200" y="5997575"/>
                  <a:ext cx="39687" cy="66675"/>
                </a:xfrm>
                <a:custGeom>
                  <a:avLst/>
                  <a:gdLst>
                    <a:gd name="T0" fmla="*/ 11 w 12"/>
                    <a:gd name="T1" fmla="*/ 5 h 21"/>
                    <a:gd name="T2" fmla="*/ 9 w 12"/>
                    <a:gd name="T3" fmla="*/ 5 h 21"/>
                    <a:gd name="T4" fmla="*/ 5 w 12"/>
                    <a:gd name="T5" fmla="*/ 8 h 21"/>
                    <a:gd name="T6" fmla="*/ 5 w 12"/>
                    <a:gd name="T7" fmla="*/ 21 h 21"/>
                    <a:gd name="T8" fmla="*/ 0 w 12"/>
                    <a:gd name="T9" fmla="*/ 21 h 21"/>
                    <a:gd name="T10" fmla="*/ 0 w 12"/>
                    <a:gd name="T11" fmla="*/ 0 h 21"/>
                    <a:gd name="T12" fmla="*/ 4 w 12"/>
                    <a:gd name="T13" fmla="*/ 0 h 21"/>
                    <a:gd name="T14" fmla="*/ 4 w 12"/>
                    <a:gd name="T15" fmla="*/ 4 h 21"/>
                    <a:gd name="T16" fmla="*/ 10 w 12"/>
                    <a:gd name="T17" fmla="*/ 0 h 21"/>
                    <a:gd name="T18" fmla="*/ 12 w 12"/>
                    <a:gd name="T19" fmla="*/ 0 h 21"/>
                    <a:gd name="T20" fmla="*/ 11 w 12"/>
                    <a:gd name="T21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" h="21">
                      <a:moveTo>
                        <a:pt x="11" y="5"/>
                      </a:moveTo>
                      <a:cubicBezTo>
                        <a:pt x="11" y="5"/>
                        <a:pt x="10" y="5"/>
                        <a:pt x="9" y="5"/>
                      </a:cubicBezTo>
                      <a:cubicBezTo>
                        <a:pt x="8" y="5"/>
                        <a:pt x="7" y="6"/>
                        <a:pt x="5" y="8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6" y="1"/>
                        <a:pt x="8" y="0"/>
                        <a:pt x="10" y="0"/>
                      </a:cubicBezTo>
                      <a:cubicBezTo>
                        <a:pt x="11" y="0"/>
                        <a:pt x="11" y="0"/>
                        <a:pt x="12" y="0"/>
                      </a:cubicBezTo>
                      <a:lnTo>
                        <a:pt x="11" y="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2" name="Freeform 34"/>
                <p:cNvSpPr>
                  <a:spLocks noEditPoints="1"/>
                </p:cNvSpPr>
                <p:nvPr/>
              </p:nvSpPr>
              <p:spPr bwMode="auto">
                <a:xfrm>
                  <a:off x="4062413" y="5997575"/>
                  <a:ext cx="66675" cy="66675"/>
                </a:xfrm>
                <a:custGeom>
                  <a:avLst/>
                  <a:gdLst>
                    <a:gd name="T0" fmla="*/ 10 w 21"/>
                    <a:gd name="T1" fmla="*/ 21 h 21"/>
                    <a:gd name="T2" fmla="*/ 0 w 21"/>
                    <a:gd name="T3" fmla="*/ 11 h 21"/>
                    <a:gd name="T4" fmla="*/ 10 w 21"/>
                    <a:gd name="T5" fmla="*/ 0 h 21"/>
                    <a:gd name="T6" fmla="*/ 21 w 21"/>
                    <a:gd name="T7" fmla="*/ 10 h 21"/>
                    <a:gd name="T8" fmla="*/ 10 w 21"/>
                    <a:gd name="T9" fmla="*/ 21 h 21"/>
                    <a:gd name="T10" fmla="*/ 10 w 21"/>
                    <a:gd name="T11" fmla="*/ 4 h 21"/>
                    <a:gd name="T12" fmla="*/ 5 w 21"/>
                    <a:gd name="T13" fmla="*/ 10 h 21"/>
                    <a:gd name="T14" fmla="*/ 10 w 21"/>
                    <a:gd name="T15" fmla="*/ 17 h 21"/>
                    <a:gd name="T16" fmla="*/ 15 w 21"/>
                    <a:gd name="T17" fmla="*/ 11 h 21"/>
                    <a:gd name="T18" fmla="*/ 10 w 21"/>
                    <a:gd name="T19" fmla="*/ 4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" h="21">
                      <a:moveTo>
                        <a:pt x="10" y="21"/>
                      </a:moveTo>
                      <a:cubicBezTo>
                        <a:pt x="3" y="21"/>
                        <a:pt x="0" y="17"/>
                        <a:pt x="0" y="11"/>
                      </a:cubicBezTo>
                      <a:cubicBezTo>
                        <a:pt x="0" y="4"/>
                        <a:pt x="3" y="0"/>
                        <a:pt x="10" y="0"/>
                      </a:cubicBezTo>
                      <a:cubicBezTo>
                        <a:pt x="17" y="0"/>
                        <a:pt x="21" y="4"/>
                        <a:pt x="21" y="10"/>
                      </a:cubicBezTo>
                      <a:cubicBezTo>
                        <a:pt x="21" y="17"/>
                        <a:pt x="17" y="21"/>
                        <a:pt x="10" y="21"/>
                      </a:cubicBezTo>
                      <a:moveTo>
                        <a:pt x="10" y="4"/>
                      </a:moveTo>
                      <a:cubicBezTo>
                        <a:pt x="7" y="4"/>
                        <a:pt x="5" y="7"/>
                        <a:pt x="5" y="10"/>
                      </a:cubicBezTo>
                      <a:cubicBezTo>
                        <a:pt x="5" y="14"/>
                        <a:pt x="6" y="17"/>
                        <a:pt x="10" y="17"/>
                      </a:cubicBezTo>
                      <a:cubicBezTo>
                        <a:pt x="14" y="17"/>
                        <a:pt x="15" y="14"/>
                        <a:pt x="15" y="11"/>
                      </a:cubicBezTo>
                      <a:cubicBezTo>
                        <a:pt x="15" y="6"/>
                        <a:pt x="14" y="4"/>
                        <a:pt x="10" y="4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3" name="Oval 35"/>
                <p:cNvSpPr>
                  <a:spLocks noChangeArrowheads="1"/>
                </p:cNvSpPr>
                <p:nvPr/>
              </p:nvSpPr>
              <p:spPr bwMode="auto">
                <a:xfrm>
                  <a:off x="4141788" y="6042025"/>
                  <a:ext cx="19050" cy="22225"/>
                </a:xfrm>
                <a:prstGeom prst="ellipse">
                  <a:avLst/>
                </a:pr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4" name="Freeform 36"/>
                <p:cNvSpPr>
                  <a:spLocks noEditPoints="1"/>
                </p:cNvSpPr>
                <p:nvPr/>
              </p:nvSpPr>
              <p:spPr bwMode="auto">
                <a:xfrm>
                  <a:off x="4176713" y="5997575"/>
                  <a:ext cx="57150" cy="66675"/>
                </a:xfrm>
                <a:custGeom>
                  <a:avLst/>
                  <a:gdLst>
                    <a:gd name="T0" fmla="*/ 14 w 18"/>
                    <a:gd name="T1" fmla="*/ 21 h 21"/>
                    <a:gd name="T2" fmla="*/ 13 w 18"/>
                    <a:gd name="T3" fmla="*/ 19 h 21"/>
                    <a:gd name="T4" fmla="*/ 7 w 18"/>
                    <a:gd name="T5" fmla="*/ 21 h 21"/>
                    <a:gd name="T6" fmla="*/ 0 w 18"/>
                    <a:gd name="T7" fmla="*/ 15 h 21"/>
                    <a:gd name="T8" fmla="*/ 10 w 18"/>
                    <a:gd name="T9" fmla="*/ 8 h 21"/>
                    <a:gd name="T10" fmla="*/ 13 w 18"/>
                    <a:gd name="T11" fmla="*/ 8 h 21"/>
                    <a:gd name="T12" fmla="*/ 13 w 18"/>
                    <a:gd name="T13" fmla="*/ 7 h 21"/>
                    <a:gd name="T14" fmla="*/ 8 w 18"/>
                    <a:gd name="T15" fmla="*/ 4 h 21"/>
                    <a:gd name="T16" fmla="*/ 2 w 18"/>
                    <a:gd name="T17" fmla="*/ 5 h 21"/>
                    <a:gd name="T18" fmla="*/ 2 w 18"/>
                    <a:gd name="T19" fmla="*/ 1 h 21"/>
                    <a:gd name="T20" fmla="*/ 9 w 18"/>
                    <a:gd name="T21" fmla="*/ 0 h 21"/>
                    <a:gd name="T22" fmla="*/ 18 w 18"/>
                    <a:gd name="T23" fmla="*/ 7 h 21"/>
                    <a:gd name="T24" fmla="*/ 18 w 18"/>
                    <a:gd name="T25" fmla="*/ 21 h 21"/>
                    <a:gd name="T26" fmla="*/ 14 w 18"/>
                    <a:gd name="T27" fmla="*/ 21 h 21"/>
                    <a:gd name="T28" fmla="*/ 13 w 18"/>
                    <a:gd name="T29" fmla="*/ 12 h 21"/>
                    <a:gd name="T30" fmla="*/ 10 w 18"/>
                    <a:gd name="T31" fmla="*/ 12 h 21"/>
                    <a:gd name="T32" fmla="*/ 5 w 18"/>
                    <a:gd name="T33" fmla="*/ 15 h 21"/>
                    <a:gd name="T34" fmla="*/ 8 w 18"/>
                    <a:gd name="T35" fmla="*/ 17 h 21"/>
                    <a:gd name="T36" fmla="*/ 13 w 18"/>
                    <a:gd name="T37" fmla="*/ 15 h 21"/>
                    <a:gd name="T38" fmla="*/ 13 w 18"/>
                    <a:gd name="T39" fmla="*/ 1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8" h="21">
                      <a:moveTo>
                        <a:pt x="14" y="21"/>
                      </a:move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12" y="20"/>
                        <a:pt x="10" y="21"/>
                        <a:pt x="7" y="21"/>
                      </a:cubicBezTo>
                      <a:cubicBezTo>
                        <a:pt x="3" y="21"/>
                        <a:pt x="0" y="19"/>
                        <a:pt x="0" y="15"/>
                      </a:cubicBezTo>
                      <a:cubicBezTo>
                        <a:pt x="0" y="10"/>
                        <a:pt x="4" y="8"/>
                        <a:pt x="10" y="8"/>
                      </a:cubicBezTo>
                      <a:cubicBezTo>
                        <a:pt x="13" y="8"/>
                        <a:pt x="13" y="8"/>
                        <a:pt x="13" y="8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3" y="5"/>
                        <a:pt x="12" y="4"/>
                        <a:pt x="8" y="4"/>
                      </a:cubicBezTo>
                      <a:cubicBezTo>
                        <a:pt x="6" y="4"/>
                        <a:pt x="4" y="4"/>
                        <a:pt x="2" y="5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4" y="0"/>
                        <a:pt x="6" y="0"/>
                        <a:pt x="9" y="0"/>
                      </a:cubicBezTo>
                      <a:cubicBezTo>
                        <a:pt x="15" y="0"/>
                        <a:pt x="18" y="2"/>
                        <a:pt x="18" y="7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lnTo>
                        <a:pt x="14" y="21"/>
                      </a:lnTo>
                      <a:close/>
                      <a:moveTo>
                        <a:pt x="13" y="12"/>
                      </a:move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7" y="12"/>
                        <a:pt x="5" y="13"/>
                        <a:pt x="5" y="15"/>
                      </a:cubicBezTo>
                      <a:cubicBezTo>
                        <a:pt x="5" y="16"/>
                        <a:pt x="6" y="17"/>
                        <a:pt x="8" y="17"/>
                      </a:cubicBezTo>
                      <a:cubicBezTo>
                        <a:pt x="10" y="17"/>
                        <a:pt x="11" y="17"/>
                        <a:pt x="13" y="15"/>
                      </a:cubicBezTo>
                      <a:lnTo>
                        <a:pt x="13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5" name="Freeform 37"/>
                <p:cNvSpPr>
                  <a:spLocks/>
                </p:cNvSpPr>
                <p:nvPr/>
              </p:nvSpPr>
              <p:spPr bwMode="auto">
                <a:xfrm>
                  <a:off x="4252913" y="5997575"/>
                  <a:ext cx="57150" cy="66675"/>
                </a:xfrm>
                <a:custGeom>
                  <a:avLst/>
                  <a:gdLst>
                    <a:gd name="T0" fmla="*/ 14 w 18"/>
                    <a:gd name="T1" fmla="*/ 21 h 21"/>
                    <a:gd name="T2" fmla="*/ 14 w 18"/>
                    <a:gd name="T3" fmla="*/ 18 h 21"/>
                    <a:gd name="T4" fmla="*/ 7 w 18"/>
                    <a:gd name="T5" fmla="*/ 21 h 21"/>
                    <a:gd name="T6" fmla="*/ 0 w 18"/>
                    <a:gd name="T7" fmla="*/ 13 h 21"/>
                    <a:gd name="T8" fmla="*/ 0 w 18"/>
                    <a:gd name="T9" fmla="*/ 0 h 21"/>
                    <a:gd name="T10" fmla="*/ 5 w 18"/>
                    <a:gd name="T11" fmla="*/ 0 h 21"/>
                    <a:gd name="T12" fmla="*/ 5 w 18"/>
                    <a:gd name="T13" fmla="*/ 12 h 21"/>
                    <a:gd name="T14" fmla="*/ 8 w 18"/>
                    <a:gd name="T15" fmla="*/ 17 h 21"/>
                    <a:gd name="T16" fmla="*/ 13 w 18"/>
                    <a:gd name="T17" fmla="*/ 14 h 21"/>
                    <a:gd name="T18" fmla="*/ 13 w 18"/>
                    <a:gd name="T19" fmla="*/ 0 h 21"/>
                    <a:gd name="T20" fmla="*/ 18 w 18"/>
                    <a:gd name="T21" fmla="*/ 0 h 21"/>
                    <a:gd name="T22" fmla="*/ 18 w 18"/>
                    <a:gd name="T23" fmla="*/ 21 h 21"/>
                    <a:gd name="T24" fmla="*/ 14 w 18"/>
                    <a:gd name="T25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8" h="21">
                      <a:moveTo>
                        <a:pt x="14" y="21"/>
                      </a:moveTo>
                      <a:cubicBezTo>
                        <a:pt x="14" y="18"/>
                        <a:pt x="14" y="18"/>
                        <a:pt x="14" y="18"/>
                      </a:cubicBezTo>
                      <a:cubicBezTo>
                        <a:pt x="12" y="20"/>
                        <a:pt x="10" y="21"/>
                        <a:pt x="7" y="21"/>
                      </a:cubicBezTo>
                      <a:cubicBezTo>
                        <a:pt x="2" y="21"/>
                        <a:pt x="0" y="18"/>
                        <a:pt x="0" y="1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5"/>
                        <a:pt x="6" y="17"/>
                        <a:pt x="8" y="17"/>
                      </a:cubicBezTo>
                      <a:cubicBezTo>
                        <a:pt x="10" y="17"/>
                        <a:pt x="11" y="16"/>
                        <a:pt x="13" y="14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lnTo>
                        <a:pt x="14" y="2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</p:grpSp>
        </p:grpSp>
        <p:grpSp>
          <p:nvGrpSpPr>
            <p:cNvPr id="95" name="Group 66"/>
            <p:cNvGrpSpPr>
              <a:grpSpLocks/>
            </p:cNvGrpSpPr>
            <p:nvPr userDrawn="1"/>
          </p:nvGrpSpPr>
          <p:grpSpPr bwMode="auto">
            <a:xfrm>
              <a:off x="-26988" y="357188"/>
              <a:ext cx="9178926" cy="2571750"/>
              <a:chOff x="-17463" y="357188"/>
              <a:chExt cx="9186863" cy="2571750"/>
            </a:xfrm>
          </p:grpSpPr>
          <p:sp>
            <p:nvSpPr>
              <p:cNvPr id="96" name="Freeform 17"/>
              <p:cNvSpPr>
                <a:spLocks/>
              </p:cNvSpPr>
              <p:nvPr userDrawn="1"/>
            </p:nvSpPr>
            <p:spPr bwMode="auto">
              <a:xfrm>
                <a:off x="-17463" y="1971675"/>
                <a:ext cx="9186863" cy="957263"/>
              </a:xfrm>
              <a:custGeom>
                <a:avLst/>
                <a:gdLst>
                  <a:gd name="T0" fmla="*/ 0 w 2880"/>
                  <a:gd name="T1" fmla="*/ 0 h 300"/>
                  <a:gd name="T2" fmla="*/ 372 w 2880"/>
                  <a:gd name="T3" fmla="*/ 0 h 300"/>
                  <a:gd name="T4" fmla="*/ 890 w 2880"/>
                  <a:gd name="T5" fmla="*/ 171 h 300"/>
                  <a:gd name="T6" fmla="*/ 1389 w 2880"/>
                  <a:gd name="T7" fmla="*/ 300 h 300"/>
                  <a:gd name="T8" fmla="*/ 2880 w 2880"/>
                  <a:gd name="T9" fmla="*/ 30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300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1"/>
                      <a:pt x="890" y="171"/>
                    </a:cubicBezTo>
                    <a:cubicBezTo>
                      <a:pt x="1011" y="240"/>
                      <a:pt x="1176" y="300"/>
                      <a:pt x="1389" y="300"/>
                    </a:cubicBezTo>
                    <a:cubicBezTo>
                      <a:pt x="2880" y="300"/>
                      <a:pt x="2880" y="300"/>
                      <a:pt x="2880" y="300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7" name="Freeform 18"/>
              <p:cNvSpPr>
                <a:spLocks/>
              </p:cNvSpPr>
              <p:nvPr userDrawn="1"/>
            </p:nvSpPr>
            <p:spPr bwMode="auto">
              <a:xfrm>
                <a:off x="-17463" y="2449513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1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1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8" name="Freeform 19"/>
              <p:cNvSpPr>
                <a:spLocks/>
              </p:cNvSpPr>
              <p:nvPr userDrawn="1"/>
            </p:nvSpPr>
            <p:spPr bwMode="auto">
              <a:xfrm>
                <a:off x="-17463" y="1655763"/>
                <a:ext cx="9186863" cy="954087"/>
              </a:xfrm>
              <a:custGeom>
                <a:avLst/>
                <a:gdLst>
                  <a:gd name="T0" fmla="*/ 0 w 2880"/>
                  <a:gd name="T1" fmla="*/ 0 h 299"/>
                  <a:gd name="T2" fmla="*/ 372 w 2880"/>
                  <a:gd name="T3" fmla="*/ 0 h 299"/>
                  <a:gd name="T4" fmla="*/ 890 w 2880"/>
                  <a:gd name="T5" fmla="*/ 170 h 299"/>
                  <a:gd name="T6" fmla="*/ 1389 w 2880"/>
                  <a:gd name="T7" fmla="*/ 299 h 299"/>
                  <a:gd name="T8" fmla="*/ 2880 w 2880"/>
                  <a:gd name="T9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0"/>
                      <a:pt x="890" y="170"/>
                    </a:cubicBezTo>
                    <a:cubicBezTo>
                      <a:pt x="1011" y="239"/>
                      <a:pt x="1176" y="299"/>
                      <a:pt x="1389" y="299"/>
                    </a:cubicBezTo>
                    <a:cubicBezTo>
                      <a:pt x="2880" y="299"/>
                      <a:pt x="2880" y="299"/>
                      <a:pt x="2880" y="299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9" name="Freeform 20"/>
              <p:cNvSpPr>
                <a:spLocks/>
              </p:cNvSpPr>
              <p:nvPr userDrawn="1"/>
            </p:nvSpPr>
            <p:spPr bwMode="auto">
              <a:xfrm>
                <a:off x="-17463" y="2130425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1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1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0" name="Freeform 21"/>
              <p:cNvSpPr>
                <a:spLocks/>
              </p:cNvSpPr>
              <p:nvPr userDrawn="1"/>
            </p:nvSpPr>
            <p:spPr bwMode="auto">
              <a:xfrm>
                <a:off x="-17463" y="1336675"/>
                <a:ext cx="9186863" cy="954088"/>
              </a:xfrm>
              <a:custGeom>
                <a:avLst/>
                <a:gdLst>
                  <a:gd name="T0" fmla="*/ 0 w 2880"/>
                  <a:gd name="T1" fmla="*/ 0 h 299"/>
                  <a:gd name="T2" fmla="*/ 372 w 2880"/>
                  <a:gd name="T3" fmla="*/ 0 h 299"/>
                  <a:gd name="T4" fmla="*/ 890 w 2880"/>
                  <a:gd name="T5" fmla="*/ 171 h 299"/>
                  <a:gd name="T6" fmla="*/ 1389 w 2880"/>
                  <a:gd name="T7" fmla="*/ 299 h 299"/>
                  <a:gd name="T8" fmla="*/ 2880 w 2880"/>
                  <a:gd name="T9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0"/>
                      <a:pt x="890" y="171"/>
                    </a:cubicBezTo>
                    <a:cubicBezTo>
                      <a:pt x="1011" y="239"/>
                      <a:pt x="1176" y="299"/>
                      <a:pt x="1389" y="299"/>
                    </a:cubicBezTo>
                    <a:cubicBezTo>
                      <a:pt x="2880" y="299"/>
                      <a:pt x="2880" y="299"/>
                      <a:pt x="2880" y="299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1" name="Freeform 22"/>
              <p:cNvSpPr>
                <a:spLocks/>
              </p:cNvSpPr>
              <p:nvPr userDrawn="1"/>
            </p:nvSpPr>
            <p:spPr bwMode="auto">
              <a:xfrm>
                <a:off x="-17463" y="1811338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2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2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2" name="Freeform 23"/>
              <p:cNvSpPr>
                <a:spLocks/>
              </p:cNvSpPr>
              <p:nvPr userDrawn="1"/>
            </p:nvSpPr>
            <p:spPr bwMode="auto">
              <a:xfrm>
                <a:off x="-17463" y="357188"/>
                <a:ext cx="9186863" cy="957262"/>
              </a:xfrm>
              <a:custGeom>
                <a:avLst/>
                <a:gdLst>
                  <a:gd name="T0" fmla="*/ 2880 w 2880"/>
                  <a:gd name="T1" fmla="*/ 300 h 300"/>
                  <a:gd name="T2" fmla="*/ 2501 w 2880"/>
                  <a:gd name="T3" fmla="*/ 300 h 300"/>
                  <a:gd name="T4" fmla="*/ 1984 w 2880"/>
                  <a:gd name="T5" fmla="*/ 129 h 300"/>
                  <a:gd name="T6" fmla="*/ 1485 w 2880"/>
                  <a:gd name="T7" fmla="*/ 0 h 300"/>
                  <a:gd name="T8" fmla="*/ 0 w 2880"/>
                  <a:gd name="T9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300">
                    <a:moveTo>
                      <a:pt x="2880" y="300"/>
                    </a:moveTo>
                    <a:cubicBezTo>
                      <a:pt x="2880" y="300"/>
                      <a:pt x="2565" y="300"/>
                      <a:pt x="2501" y="300"/>
                    </a:cubicBezTo>
                    <a:cubicBezTo>
                      <a:pt x="2236" y="300"/>
                      <a:pt x="2124" y="209"/>
                      <a:pt x="1984" y="129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3" name="Freeform 24"/>
              <p:cNvSpPr>
                <a:spLocks/>
              </p:cNvSpPr>
              <p:nvPr userDrawn="1"/>
            </p:nvSpPr>
            <p:spPr bwMode="auto">
              <a:xfrm>
                <a:off x="-17463" y="357188"/>
                <a:ext cx="9186863" cy="477837"/>
              </a:xfrm>
              <a:custGeom>
                <a:avLst/>
                <a:gdLst>
                  <a:gd name="T0" fmla="*/ 0 w 2880"/>
                  <a:gd name="T1" fmla="*/ 150 h 150"/>
                  <a:gd name="T2" fmla="*/ 1672 w 2880"/>
                  <a:gd name="T3" fmla="*/ 150 h 150"/>
                  <a:gd name="T4" fmla="*/ 1984 w 2880"/>
                  <a:gd name="T5" fmla="*/ 129 h 150"/>
                  <a:gd name="T6" fmla="*/ 2507 w 2880"/>
                  <a:gd name="T7" fmla="*/ 0 h 150"/>
                  <a:gd name="T8" fmla="*/ 2880 w 2880"/>
                  <a:gd name="T9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0" y="150"/>
                    </a:moveTo>
                    <a:cubicBezTo>
                      <a:pt x="1672" y="150"/>
                      <a:pt x="1672" y="150"/>
                      <a:pt x="1672" y="150"/>
                    </a:cubicBezTo>
                    <a:cubicBezTo>
                      <a:pt x="1875" y="150"/>
                      <a:pt x="1941" y="145"/>
                      <a:pt x="1984" y="129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4" name="Freeform 25"/>
              <p:cNvSpPr>
                <a:spLocks/>
              </p:cNvSpPr>
              <p:nvPr userDrawn="1"/>
            </p:nvSpPr>
            <p:spPr bwMode="auto">
              <a:xfrm>
                <a:off x="-17463" y="676275"/>
                <a:ext cx="9186863" cy="954088"/>
              </a:xfrm>
              <a:custGeom>
                <a:avLst/>
                <a:gdLst>
                  <a:gd name="T0" fmla="*/ 2880 w 2880"/>
                  <a:gd name="T1" fmla="*/ 299 h 299"/>
                  <a:gd name="T2" fmla="*/ 2501 w 2880"/>
                  <a:gd name="T3" fmla="*/ 299 h 299"/>
                  <a:gd name="T4" fmla="*/ 1984 w 2880"/>
                  <a:gd name="T5" fmla="*/ 129 h 299"/>
                  <a:gd name="T6" fmla="*/ 1485 w 2880"/>
                  <a:gd name="T7" fmla="*/ 0 h 299"/>
                  <a:gd name="T8" fmla="*/ 0 w 2880"/>
                  <a:gd name="T9" fmla="*/ 0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2880" y="299"/>
                    </a:moveTo>
                    <a:cubicBezTo>
                      <a:pt x="2880" y="299"/>
                      <a:pt x="2565" y="299"/>
                      <a:pt x="2501" y="299"/>
                    </a:cubicBezTo>
                    <a:cubicBezTo>
                      <a:pt x="2236" y="299"/>
                      <a:pt x="2124" y="209"/>
                      <a:pt x="1984" y="129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5" name="Freeform 26"/>
              <p:cNvSpPr>
                <a:spLocks/>
              </p:cNvSpPr>
              <p:nvPr userDrawn="1"/>
            </p:nvSpPr>
            <p:spPr bwMode="auto">
              <a:xfrm>
                <a:off x="-17463" y="676275"/>
                <a:ext cx="9186863" cy="477838"/>
              </a:xfrm>
              <a:custGeom>
                <a:avLst/>
                <a:gdLst>
                  <a:gd name="T0" fmla="*/ 0 w 2880"/>
                  <a:gd name="T1" fmla="*/ 150 h 150"/>
                  <a:gd name="T2" fmla="*/ 1672 w 2880"/>
                  <a:gd name="T3" fmla="*/ 150 h 150"/>
                  <a:gd name="T4" fmla="*/ 1984 w 2880"/>
                  <a:gd name="T5" fmla="*/ 129 h 150"/>
                  <a:gd name="T6" fmla="*/ 2507 w 2880"/>
                  <a:gd name="T7" fmla="*/ 0 h 150"/>
                  <a:gd name="T8" fmla="*/ 2880 w 2880"/>
                  <a:gd name="T9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0" y="150"/>
                    </a:moveTo>
                    <a:cubicBezTo>
                      <a:pt x="1672" y="150"/>
                      <a:pt x="1672" y="150"/>
                      <a:pt x="1672" y="150"/>
                    </a:cubicBezTo>
                    <a:cubicBezTo>
                      <a:pt x="1875" y="150"/>
                      <a:pt x="1941" y="145"/>
                      <a:pt x="1984" y="129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6" name="Freeform 27"/>
              <p:cNvSpPr>
                <a:spLocks/>
              </p:cNvSpPr>
              <p:nvPr userDrawn="1"/>
            </p:nvSpPr>
            <p:spPr bwMode="auto">
              <a:xfrm>
                <a:off x="-17463" y="995363"/>
                <a:ext cx="9186863" cy="954087"/>
              </a:xfrm>
              <a:custGeom>
                <a:avLst/>
                <a:gdLst>
                  <a:gd name="T0" fmla="*/ 2880 w 2880"/>
                  <a:gd name="T1" fmla="*/ 299 h 299"/>
                  <a:gd name="T2" fmla="*/ 2501 w 2880"/>
                  <a:gd name="T3" fmla="*/ 299 h 299"/>
                  <a:gd name="T4" fmla="*/ 1984 w 2880"/>
                  <a:gd name="T5" fmla="*/ 128 h 299"/>
                  <a:gd name="T6" fmla="*/ 1485 w 2880"/>
                  <a:gd name="T7" fmla="*/ 0 h 299"/>
                  <a:gd name="T8" fmla="*/ 0 w 2880"/>
                  <a:gd name="T9" fmla="*/ 0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2880" y="299"/>
                    </a:moveTo>
                    <a:cubicBezTo>
                      <a:pt x="2880" y="299"/>
                      <a:pt x="2565" y="299"/>
                      <a:pt x="2501" y="299"/>
                    </a:cubicBezTo>
                    <a:cubicBezTo>
                      <a:pt x="2236" y="299"/>
                      <a:pt x="2124" y="209"/>
                      <a:pt x="1984" y="128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7" name="Freeform 28"/>
              <p:cNvSpPr>
                <a:spLocks/>
              </p:cNvSpPr>
              <p:nvPr userDrawn="1"/>
            </p:nvSpPr>
            <p:spPr bwMode="auto">
              <a:xfrm>
                <a:off x="-17463" y="995363"/>
                <a:ext cx="9186863" cy="474662"/>
              </a:xfrm>
              <a:custGeom>
                <a:avLst/>
                <a:gdLst>
                  <a:gd name="T0" fmla="*/ 0 w 2880"/>
                  <a:gd name="T1" fmla="*/ 149 h 149"/>
                  <a:gd name="T2" fmla="*/ 1672 w 2880"/>
                  <a:gd name="T3" fmla="*/ 149 h 149"/>
                  <a:gd name="T4" fmla="*/ 1984 w 2880"/>
                  <a:gd name="T5" fmla="*/ 128 h 149"/>
                  <a:gd name="T6" fmla="*/ 2507 w 2880"/>
                  <a:gd name="T7" fmla="*/ 0 h 149"/>
                  <a:gd name="T8" fmla="*/ 2880 w 2880"/>
                  <a:gd name="T9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49">
                    <a:moveTo>
                      <a:pt x="0" y="149"/>
                    </a:moveTo>
                    <a:cubicBezTo>
                      <a:pt x="1672" y="149"/>
                      <a:pt x="1672" y="149"/>
                      <a:pt x="1672" y="149"/>
                    </a:cubicBezTo>
                    <a:cubicBezTo>
                      <a:pt x="1875" y="149"/>
                      <a:pt x="1941" y="145"/>
                      <a:pt x="1984" y="128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28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360363" y="1276350"/>
            <a:ext cx="8459787" cy="4559300"/>
          </a:xfrm>
        </p:spPr>
        <p:txBody>
          <a:bodyPr>
            <a:noAutofit/>
          </a:bodyPr>
          <a:lstStyle>
            <a:lvl1pPr marL="378000" indent="-378000">
              <a:buFont typeface="+mj-lt"/>
              <a:buAutoNum type="arabicPeriod"/>
              <a:defRPr/>
            </a:lvl1pPr>
            <a:lvl2pPr marL="648000" indent="-270000">
              <a:defRPr/>
            </a:lvl2pPr>
            <a:lvl3pPr marL="648000" indent="-270000">
              <a:defRPr/>
            </a:lvl3pPr>
            <a:lvl4pPr marL="648000" indent="-270000">
              <a:defRPr/>
            </a:lvl4pPr>
            <a:lvl5pPr marL="648000" indent="-270000">
              <a:defRPr/>
            </a:lvl5pPr>
            <a:lvl6pPr marL="648000" indent="-270000">
              <a:defRPr/>
            </a:lvl6pPr>
            <a:lvl7pPr marL="648000" indent="-270000">
              <a:defRPr/>
            </a:lvl7pPr>
            <a:lvl8pPr marL="648000" indent="-270000">
              <a:defRPr/>
            </a:lvl8pPr>
            <a:lvl9pPr marL="648000" indent="-270000">
              <a:defRPr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66C5F79B-5943-4E11-8723-925FAF46B8D0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5650"/>
          </a:xfrm>
        </p:spPr>
        <p:txBody>
          <a:bodyPr/>
          <a:lstStyle>
            <a:lvl2pPr marL="252000" indent="-250825">
              <a:defRPr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89378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4E2522EF-23C8-4CFF-BB6E-72792D3AB2E2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5650"/>
          </a:xfrm>
        </p:spPr>
        <p:txBody>
          <a:bodyPr/>
          <a:lstStyle>
            <a:lvl2pPr marL="252000" indent="-250825">
              <a:defRPr/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 baseline="0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068B3BDC-8683-43AD-8034-E74997EE6242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tex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0363" y="1276350"/>
            <a:ext cx="4140000" cy="455565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680363" y="1276350"/>
            <a:ext cx="4140000" cy="455565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FC5CE32E-49CE-4709-BAD5-8C2A85040E30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 2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0363" y="1276350"/>
            <a:ext cx="4140000" cy="455565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680363" y="1276350"/>
            <a:ext cx="4140000" cy="225165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4680363" y="3708000"/>
            <a:ext cx="4140000" cy="212400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04C6CC18-7C41-420C-A026-3139FBA279B0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2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 userDrawn="1"/>
        </p:nvGrpSpPr>
        <p:grpSpPr>
          <a:xfrm>
            <a:off x="-9525" y="6051550"/>
            <a:ext cx="9169400" cy="849313"/>
            <a:chOff x="-9525" y="6051550"/>
            <a:chExt cx="9169400" cy="849313"/>
          </a:xfrm>
        </p:grpSpPr>
        <p:sp>
          <p:nvSpPr>
            <p:cNvPr id="3" name="AutoShape 4"/>
            <p:cNvSpPr>
              <a:spLocks noChangeAspect="1" noChangeArrowheads="1" noTextEdit="1"/>
            </p:cNvSpPr>
            <p:nvPr userDrawn="1"/>
          </p:nvSpPr>
          <p:spPr bwMode="auto">
            <a:xfrm>
              <a:off x="-7938" y="6056313"/>
              <a:ext cx="9161463" cy="801687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4" name="Rectangle 6"/>
            <p:cNvSpPr>
              <a:spLocks noChangeArrowheads="1"/>
            </p:cNvSpPr>
            <p:nvPr userDrawn="1"/>
          </p:nvSpPr>
          <p:spPr bwMode="auto">
            <a:xfrm>
              <a:off x="1588" y="6367463"/>
              <a:ext cx="9142412" cy="49053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6" name="Rectangle 7"/>
            <p:cNvSpPr>
              <a:spLocks noChangeArrowheads="1"/>
            </p:cNvSpPr>
            <p:nvPr userDrawn="1"/>
          </p:nvSpPr>
          <p:spPr bwMode="auto">
            <a:xfrm>
              <a:off x="1588" y="6367463"/>
              <a:ext cx="9142412" cy="490537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7" name="Freeform 8"/>
            <p:cNvSpPr>
              <a:spLocks noEditPoints="1"/>
            </p:cNvSpPr>
            <p:nvPr userDrawn="1"/>
          </p:nvSpPr>
          <p:spPr bwMode="auto">
            <a:xfrm>
              <a:off x="1588" y="6065837"/>
              <a:ext cx="9142412" cy="690562"/>
            </a:xfrm>
            <a:custGeom>
              <a:avLst/>
              <a:gdLst>
                <a:gd name="T0" fmla="*/ 2880 w 2880"/>
                <a:gd name="T1" fmla="*/ 14 h 217"/>
                <a:gd name="T2" fmla="*/ 2817 w 2880"/>
                <a:gd name="T3" fmla="*/ 14 h 217"/>
                <a:gd name="T4" fmla="*/ 2486 w 2880"/>
                <a:gd name="T5" fmla="*/ 95 h 217"/>
                <a:gd name="T6" fmla="*/ 2486 w 2880"/>
                <a:gd name="T7" fmla="*/ 95 h 217"/>
                <a:gd name="T8" fmla="*/ 2880 w 2880"/>
                <a:gd name="T9" fmla="*/ 95 h 217"/>
                <a:gd name="T10" fmla="*/ 2880 w 2880"/>
                <a:gd name="T11" fmla="*/ 217 h 217"/>
                <a:gd name="T12" fmla="*/ 2880 w 2880"/>
                <a:gd name="T13" fmla="*/ 217 h 217"/>
                <a:gd name="T14" fmla="*/ 2880 w 2880"/>
                <a:gd name="T15" fmla="*/ 14 h 217"/>
                <a:gd name="T16" fmla="*/ 2171 w 2880"/>
                <a:gd name="T17" fmla="*/ 0 h 217"/>
                <a:gd name="T18" fmla="*/ 0 w 2880"/>
                <a:gd name="T19" fmla="*/ 0 h 217"/>
                <a:gd name="T20" fmla="*/ 0 w 2880"/>
                <a:gd name="T21" fmla="*/ 95 h 217"/>
                <a:gd name="T22" fmla="*/ 2486 w 2880"/>
                <a:gd name="T23" fmla="*/ 95 h 217"/>
                <a:gd name="T24" fmla="*/ 2486 w 2880"/>
                <a:gd name="T25" fmla="*/ 95 h 217"/>
                <a:gd name="T26" fmla="*/ 2486 w 2880"/>
                <a:gd name="T27" fmla="*/ 95 h 217"/>
                <a:gd name="T28" fmla="*/ 2486 w 2880"/>
                <a:gd name="T29" fmla="*/ 95 h 217"/>
                <a:gd name="T30" fmla="*/ 2171 w 2880"/>
                <a:gd name="T31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80" h="217">
                  <a:moveTo>
                    <a:pt x="2880" y="14"/>
                  </a:moveTo>
                  <a:cubicBezTo>
                    <a:pt x="2817" y="14"/>
                    <a:pt x="2817" y="14"/>
                    <a:pt x="2817" y="14"/>
                  </a:cubicBezTo>
                  <a:cubicBezTo>
                    <a:pt x="2616" y="14"/>
                    <a:pt x="2542" y="74"/>
                    <a:pt x="2486" y="95"/>
                  </a:cubicBezTo>
                  <a:cubicBezTo>
                    <a:pt x="2486" y="95"/>
                    <a:pt x="2486" y="95"/>
                    <a:pt x="2486" y="95"/>
                  </a:cubicBezTo>
                  <a:cubicBezTo>
                    <a:pt x="2880" y="95"/>
                    <a:pt x="2880" y="95"/>
                    <a:pt x="2880" y="95"/>
                  </a:cubicBezTo>
                  <a:cubicBezTo>
                    <a:pt x="2880" y="217"/>
                    <a:pt x="2880" y="217"/>
                    <a:pt x="2880" y="217"/>
                  </a:cubicBezTo>
                  <a:cubicBezTo>
                    <a:pt x="2880" y="217"/>
                    <a:pt x="2880" y="217"/>
                    <a:pt x="2880" y="217"/>
                  </a:cubicBezTo>
                  <a:cubicBezTo>
                    <a:pt x="2880" y="14"/>
                    <a:pt x="2880" y="14"/>
                    <a:pt x="2880" y="14"/>
                  </a:cubicBezTo>
                  <a:moveTo>
                    <a:pt x="217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2486" y="95"/>
                    <a:pt x="2486" y="95"/>
                    <a:pt x="2486" y="95"/>
                  </a:cubicBezTo>
                  <a:cubicBezTo>
                    <a:pt x="2486" y="95"/>
                    <a:pt x="2486" y="95"/>
                    <a:pt x="2486" y="95"/>
                  </a:cubicBezTo>
                  <a:cubicBezTo>
                    <a:pt x="2486" y="95"/>
                    <a:pt x="2486" y="95"/>
                    <a:pt x="2486" y="95"/>
                  </a:cubicBezTo>
                  <a:cubicBezTo>
                    <a:pt x="2486" y="95"/>
                    <a:pt x="2486" y="95"/>
                    <a:pt x="2486" y="95"/>
                  </a:cubicBezTo>
                  <a:cubicBezTo>
                    <a:pt x="2419" y="39"/>
                    <a:pt x="2306" y="0"/>
                    <a:pt x="2171" y="0"/>
                  </a:cubicBezTo>
                </a:path>
              </a:pathLst>
            </a:custGeom>
            <a:solidFill>
              <a:srgbClr val="BFBFBF"/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8" name="Freeform 9"/>
            <p:cNvSpPr>
              <a:spLocks noEditPoints="1"/>
            </p:cNvSpPr>
            <p:nvPr userDrawn="1"/>
          </p:nvSpPr>
          <p:spPr bwMode="auto">
            <a:xfrm>
              <a:off x="1588" y="6367463"/>
              <a:ext cx="9142412" cy="388937"/>
            </a:xfrm>
            <a:custGeom>
              <a:avLst/>
              <a:gdLst>
                <a:gd name="T0" fmla="*/ 2486 w 2880"/>
                <a:gd name="T1" fmla="*/ 0 h 122"/>
                <a:gd name="T2" fmla="*/ 0 w 2880"/>
                <a:gd name="T3" fmla="*/ 0 h 122"/>
                <a:gd name="T4" fmla="*/ 0 w 2880"/>
                <a:gd name="T5" fmla="*/ 13 h 122"/>
                <a:gd name="T6" fmla="*/ 2289 w 2880"/>
                <a:gd name="T7" fmla="*/ 13 h 122"/>
                <a:gd name="T8" fmla="*/ 2486 w 2880"/>
                <a:gd name="T9" fmla="*/ 0 h 122"/>
                <a:gd name="T10" fmla="*/ 2880 w 2880"/>
                <a:gd name="T11" fmla="*/ 0 h 122"/>
                <a:gd name="T12" fmla="*/ 2486 w 2880"/>
                <a:gd name="T13" fmla="*/ 0 h 122"/>
                <a:gd name="T14" fmla="*/ 2813 w 2880"/>
                <a:gd name="T15" fmla="*/ 122 h 122"/>
                <a:gd name="T16" fmla="*/ 2880 w 2880"/>
                <a:gd name="T17" fmla="*/ 122 h 122"/>
                <a:gd name="T18" fmla="*/ 2880 w 2880"/>
                <a:gd name="T1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0" h="122">
                  <a:moveTo>
                    <a:pt x="248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2289" y="13"/>
                    <a:pt x="2289" y="13"/>
                    <a:pt x="2289" y="13"/>
                  </a:cubicBezTo>
                  <a:cubicBezTo>
                    <a:pt x="2418" y="13"/>
                    <a:pt x="2459" y="10"/>
                    <a:pt x="2486" y="0"/>
                  </a:cubicBezTo>
                  <a:moveTo>
                    <a:pt x="2880" y="0"/>
                  </a:moveTo>
                  <a:cubicBezTo>
                    <a:pt x="2486" y="0"/>
                    <a:pt x="2486" y="0"/>
                    <a:pt x="2486" y="0"/>
                  </a:cubicBezTo>
                  <a:cubicBezTo>
                    <a:pt x="2554" y="56"/>
                    <a:pt x="2645" y="122"/>
                    <a:pt x="2813" y="122"/>
                  </a:cubicBezTo>
                  <a:cubicBezTo>
                    <a:pt x="2854" y="122"/>
                    <a:pt x="2880" y="122"/>
                    <a:pt x="2880" y="122"/>
                  </a:cubicBezTo>
                  <a:cubicBezTo>
                    <a:pt x="2880" y="0"/>
                    <a:pt x="2880" y="0"/>
                    <a:pt x="2880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9" name="Freeform 10"/>
            <p:cNvSpPr>
              <a:spLocks/>
            </p:cNvSpPr>
            <p:nvPr userDrawn="1"/>
          </p:nvSpPr>
          <p:spPr bwMode="auto">
            <a:xfrm>
              <a:off x="1588" y="6110288"/>
              <a:ext cx="7891462" cy="298450"/>
            </a:xfrm>
            <a:custGeom>
              <a:avLst/>
              <a:gdLst>
                <a:gd name="T0" fmla="*/ 2486 w 2486"/>
                <a:gd name="T1" fmla="*/ 81 h 94"/>
                <a:gd name="T2" fmla="*/ 2171 w 2486"/>
                <a:gd name="T3" fmla="*/ 0 h 94"/>
                <a:gd name="T4" fmla="*/ 0 w 2486"/>
                <a:gd name="T5" fmla="*/ 0 h 94"/>
                <a:gd name="T6" fmla="*/ 0 w 2486"/>
                <a:gd name="T7" fmla="*/ 94 h 94"/>
                <a:gd name="T8" fmla="*/ 2289 w 2486"/>
                <a:gd name="T9" fmla="*/ 94 h 94"/>
                <a:gd name="T10" fmla="*/ 2486 w 2486"/>
                <a:gd name="T11" fmla="*/ 8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86" h="94">
                  <a:moveTo>
                    <a:pt x="2486" y="81"/>
                  </a:moveTo>
                  <a:cubicBezTo>
                    <a:pt x="2410" y="38"/>
                    <a:pt x="2306" y="0"/>
                    <a:pt x="217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2289" y="94"/>
                    <a:pt x="2289" y="94"/>
                    <a:pt x="2289" y="94"/>
                  </a:cubicBezTo>
                  <a:cubicBezTo>
                    <a:pt x="2418" y="94"/>
                    <a:pt x="2459" y="91"/>
                    <a:pt x="2486" y="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10" name="Freeform 11"/>
            <p:cNvSpPr>
              <a:spLocks/>
            </p:cNvSpPr>
            <p:nvPr userDrawn="1"/>
          </p:nvSpPr>
          <p:spPr bwMode="auto">
            <a:xfrm>
              <a:off x="7893050" y="6110285"/>
              <a:ext cx="1250950" cy="601662"/>
            </a:xfrm>
            <a:custGeom>
              <a:avLst/>
              <a:gdLst>
                <a:gd name="T0" fmla="*/ 331 w 394"/>
                <a:gd name="T1" fmla="*/ 0 h 189"/>
                <a:gd name="T2" fmla="*/ 0 w 394"/>
                <a:gd name="T3" fmla="*/ 81 h 189"/>
                <a:gd name="T4" fmla="*/ 327 w 394"/>
                <a:gd name="T5" fmla="*/ 189 h 189"/>
                <a:gd name="T6" fmla="*/ 394 w 394"/>
                <a:gd name="T7" fmla="*/ 189 h 189"/>
                <a:gd name="T8" fmla="*/ 394 w 394"/>
                <a:gd name="T9" fmla="*/ 0 h 189"/>
                <a:gd name="T10" fmla="*/ 331 w 394"/>
                <a:gd name="T11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189">
                  <a:moveTo>
                    <a:pt x="331" y="0"/>
                  </a:moveTo>
                  <a:cubicBezTo>
                    <a:pt x="130" y="0"/>
                    <a:pt x="56" y="60"/>
                    <a:pt x="0" y="81"/>
                  </a:cubicBezTo>
                  <a:cubicBezTo>
                    <a:pt x="89" y="131"/>
                    <a:pt x="159" y="189"/>
                    <a:pt x="327" y="189"/>
                  </a:cubicBezTo>
                  <a:cubicBezTo>
                    <a:pt x="368" y="189"/>
                    <a:pt x="394" y="189"/>
                    <a:pt x="394" y="189"/>
                  </a:cubicBezTo>
                  <a:cubicBezTo>
                    <a:pt x="394" y="0"/>
                    <a:pt x="394" y="0"/>
                    <a:pt x="394" y="0"/>
                  </a:cubicBezTo>
                  <a:lnTo>
                    <a:pt x="331" y="0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1105" name="AutoShape 81"/>
            <p:cNvSpPr>
              <a:spLocks noChangeAspect="1" noChangeArrowheads="1" noTextEdit="1"/>
            </p:cNvSpPr>
            <p:nvPr/>
          </p:nvSpPr>
          <p:spPr bwMode="auto">
            <a:xfrm>
              <a:off x="-9525" y="6051550"/>
              <a:ext cx="9169400" cy="8493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08" name="Rectangle 84"/>
            <p:cNvSpPr>
              <a:spLocks noChangeArrowheads="1"/>
            </p:cNvSpPr>
            <p:nvPr/>
          </p:nvSpPr>
          <p:spPr bwMode="auto">
            <a:xfrm>
              <a:off x="-9525" y="6356350"/>
              <a:ext cx="9167813" cy="5445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pic>
          <p:nvPicPr>
            <p:cNvPr id="1033" name="Picture 78"/>
            <p:cNvPicPr>
              <a:picLocks noChangeAspect="1" noChangeArrowheads="1"/>
            </p:cNvPicPr>
            <p:nvPr/>
          </p:nvPicPr>
          <p:blipFill>
            <a:blip r:embed="rId25"/>
            <a:srcRect/>
            <a:stretch>
              <a:fillRect/>
            </a:stretch>
          </p:blipFill>
          <p:spPr bwMode="auto">
            <a:xfrm>
              <a:off x="8459788" y="6191250"/>
              <a:ext cx="454025" cy="454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0363" y="1276350"/>
            <a:ext cx="8459787" cy="455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 smtClean="0"/>
              <a:t>Click to edit Master text styles</a:t>
            </a:r>
          </a:p>
          <a:p>
            <a:pPr lvl="1"/>
            <a:r>
              <a:rPr lang="en-AU" dirty="0" smtClean="0"/>
              <a:t>Second level</a:t>
            </a:r>
          </a:p>
          <a:p>
            <a:pPr lvl="2"/>
            <a:r>
              <a:rPr lang="en-AU" dirty="0" smtClean="0"/>
              <a:t>Third level</a:t>
            </a:r>
          </a:p>
          <a:p>
            <a:pPr lvl="3"/>
            <a:r>
              <a:rPr lang="en-AU" dirty="0" smtClean="0"/>
              <a:t>Fourth level</a:t>
            </a:r>
          </a:p>
          <a:p>
            <a:pPr lvl="4"/>
            <a:r>
              <a:rPr lang="en-AU" dirty="0" smtClean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0363" y="6516688"/>
            <a:ext cx="6119812" cy="1079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AU" dirty="0" smtClean="0"/>
              <a:t>Presentation title  |  Presenter name  |  Page </a:t>
            </a:r>
            <a:fld id="{9438EBDE-86EA-4B02-9903-C0F010044C90}" type="slidenum">
              <a:rPr lang="en-AU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31" name="Title Placeholder 1"/>
          <p:cNvSpPr>
            <a:spLocks noGrp="1"/>
          </p:cNvSpPr>
          <p:nvPr>
            <p:ph type="title"/>
          </p:nvPr>
        </p:nvSpPr>
        <p:spPr bwMode="auto">
          <a:xfrm>
            <a:off x="360363" y="269875"/>
            <a:ext cx="8459787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70" name="Rectangle 46"/>
          <p:cNvSpPr>
            <a:spLocks noChangeArrowheads="1"/>
          </p:cNvSpPr>
          <p:nvPr/>
        </p:nvSpPr>
        <p:spPr bwMode="auto">
          <a:xfrm>
            <a:off x="-71438" y="6365875"/>
            <a:ext cx="9317038" cy="544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0" r:id="rId3"/>
    <p:sldLayoutId id="2147483671" r:id="rId4"/>
    <p:sldLayoutId id="2147483666" r:id="rId5"/>
    <p:sldLayoutId id="2147483665" r:id="rId6"/>
    <p:sldLayoutId id="2147483664" r:id="rId7"/>
    <p:sldLayoutId id="2147483663" r:id="rId8"/>
    <p:sldLayoutId id="2147483662" r:id="rId9"/>
    <p:sldLayoutId id="2147483661" r:id="rId10"/>
    <p:sldLayoutId id="2147483660" r:id="rId11"/>
    <p:sldLayoutId id="2147483659" r:id="rId12"/>
    <p:sldLayoutId id="2147483658" r:id="rId13"/>
    <p:sldLayoutId id="2147483657" r:id="rId14"/>
    <p:sldLayoutId id="2147483656" r:id="rId15"/>
    <p:sldLayoutId id="2147483655" r:id="rId16"/>
    <p:sldLayoutId id="2147483672" r:id="rId17"/>
    <p:sldLayoutId id="2147483654" r:id="rId18"/>
    <p:sldLayoutId id="2147483653" r:id="rId19"/>
    <p:sldLayoutId id="2147483673" r:id="rId20"/>
    <p:sldLayoutId id="2147483676" r:id="rId21"/>
    <p:sldLayoutId id="2147483677" r:id="rId22"/>
    <p:sldLayoutId id="2147483678" r:id="rId23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/>
  <p:txStyles>
    <p:titleStyle>
      <a:lvl1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 kern="1200">
          <a:solidFill>
            <a:schemeClr val="accent2"/>
          </a:solidFill>
          <a:latin typeface="+mj-lt"/>
          <a:ea typeface="+mj-ea"/>
          <a:cs typeface="+mj-cs"/>
        </a:defRPr>
      </a:lvl1pPr>
      <a:lvl2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pitchFamily="34" charset="0"/>
        </a:defRPr>
      </a:lvl2pPr>
      <a:lvl3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pitchFamily="34" charset="0"/>
        </a:defRPr>
      </a:lvl3pPr>
      <a:lvl4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pitchFamily="34" charset="0"/>
        </a:defRPr>
      </a:lvl4pPr>
      <a:lvl5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pitchFamily="34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Calibri" pitchFamily="34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Calibri" pitchFamily="34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Calibri" pitchFamily="34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Calibri" pitchFamily="34" charset="0"/>
        </a:defRPr>
      </a:lvl9pPr>
    </p:titleStyle>
    <p:bodyStyle>
      <a:lvl1pPr algn="l" defTabSz="457200" rtl="0" eaLnBrk="1" fontAlgn="base" hangingPunct="1">
        <a:lnSpc>
          <a:spcPct val="90000"/>
        </a:lnSpc>
        <a:spcBef>
          <a:spcPts val="600"/>
        </a:spcBef>
        <a:spcAft>
          <a:spcPts val="563"/>
        </a:spcAft>
        <a:buFont typeface="Arial" charset="0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250825" indent="-250825" algn="l" defTabSz="457200" rtl="0" eaLnBrk="1" fontAlgn="base" hangingPunct="1">
        <a:lnSpc>
          <a:spcPct val="90000"/>
        </a:lnSpc>
        <a:spcBef>
          <a:spcPct val="0"/>
        </a:spcBef>
        <a:spcAft>
          <a:spcPts val="563"/>
        </a:spcAft>
        <a:buFont typeface="Symbol" pitchFamily="18" charset="2"/>
        <a:buChar char="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03238" indent="-250825" algn="l" defTabSz="457200" rtl="0" eaLnBrk="1" fontAlgn="base" hangingPunct="1">
        <a:lnSpc>
          <a:spcPct val="90000"/>
        </a:lnSpc>
        <a:spcBef>
          <a:spcPct val="0"/>
        </a:spcBef>
        <a:spcAft>
          <a:spcPts val="563"/>
        </a:spcAft>
        <a:buClr>
          <a:srgbClr val="484647"/>
        </a:buClr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755650" indent="-250825" algn="l" defTabSz="457200" rtl="0" eaLnBrk="1" fontAlgn="base" hangingPunct="1">
        <a:lnSpc>
          <a:spcPct val="90000"/>
        </a:lnSpc>
        <a:spcBef>
          <a:spcPct val="0"/>
        </a:spcBef>
        <a:spcAft>
          <a:spcPts val="563"/>
        </a:spcAft>
        <a:buClr>
          <a:srgbClr val="484647"/>
        </a:buClr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08000" indent="-252000" algn="l" defTabSz="457200" rtl="0" eaLnBrk="1" fontAlgn="base" hangingPunct="1">
        <a:lnSpc>
          <a:spcPct val="90000"/>
        </a:lnSpc>
        <a:spcBef>
          <a:spcPct val="0"/>
        </a:spcBef>
        <a:spcAft>
          <a:spcPts val="563"/>
        </a:spcAft>
        <a:buClr>
          <a:schemeClr val="accent2"/>
        </a:buClr>
        <a:buFont typeface="Arial" pitchFamily="34" charset="0"/>
        <a:buChar char="•"/>
        <a:defRPr sz="1800" kern="1200" baseline="0">
          <a:solidFill>
            <a:schemeClr val="accent2"/>
          </a:solidFill>
          <a:latin typeface="+mn-lt"/>
          <a:ea typeface="+mn-ea"/>
          <a:cs typeface="+mn-cs"/>
        </a:defRPr>
      </a:lvl5pPr>
      <a:lvl6pPr marL="756000" indent="-252000" algn="l" defTabSz="457200" rtl="0" eaLnBrk="1" latinLnBrk="0" hangingPunct="1">
        <a:lnSpc>
          <a:spcPct val="90000"/>
        </a:lnSpc>
        <a:spcBef>
          <a:spcPts val="0"/>
        </a:spcBef>
        <a:spcAft>
          <a:spcPts val="567"/>
        </a:spcAft>
        <a:buClr>
          <a:schemeClr val="tx2"/>
        </a:buClr>
        <a:buFont typeface="Arial" pitchFamily="34" charset="0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756000" indent="-252000" algn="l" defTabSz="457200" rtl="0" eaLnBrk="1" latinLnBrk="0" hangingPunct="1">
        <a:lnSpc>
          <a:spcPct val="90000"/>
        </a:lnSpc>
        <a:spcBef>
          <a:spcPts val="0"/>
        </a:spcBef>
        <a:spcAft>
          <a:spcPts val="567"/>
        </a:spcAft>
        <a:buClr>
          <a:schemeClr val="tx2"/>
        </a:buClr>
        <a:buFont typeface="Arial" pitchFamily="34" charset="0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7pPr>
      <a:lvl8pPr marL="756000" indent="-252000" algn="l" defTabSz="457200" rtl="0" eaLnBrk="1" latinLnBrk="0" hangingPunct="1">
        <a:lnSpc>
          <a:spcPct val="90000"/>
        </a:lnSpc>
        <a:spcBef>
          <a:spcPts val="0"/>
        </a:spcBef>
        <a:spcAft>
          <a:spcPts val="567"/>
        </a:spcAft>
        <a:buClr>
          <a:schemeClr val="tx2"/>
        </a:buClr>
        <a:buFont typeface="Arial" pitchFamily="34" charset="0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8pPr>
      <a:lvl9pPr marL="756000" indent="-252000" algn="l" defTabSz="457200" rtl="0" eaLnBrk="1" latinLnBrk="0" hangingPunct="1">
        <a:lnSpc>
          <a:spcPct val="90000"/>
        </a:lnSpc>
        <a:spcBef>
          <a:spcPts val="0"/>
        </a:spcBef>
        <a:spcAft>
          <a:spcPts val="567"/>
        </a:spcAft>
        <a:buClr>
          <a:schemeClr val="tx2"/>
        </a:buClr>
        <a:buFont typeface="Arial" pitchFamily="34" charset="0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5" Type="http://schemas.openxmlformats.org/officeDocument/2006/relationships/image" Target="../media/image8.jpeg"/><Relationship Id="rId6" Type="http://schemas.openxmlformats.org/officeDocument/2006/relationships/image" Target="../media/image9.jpe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11.jpeg"/><Relationship Id="rId5" Type="http://schemas.openxmlformats.org/officeDocument/2006/relationships/image" Target="../media/image12.jpe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4.gif"/><Relationship Id="rId3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openxmlformats.org/officeDocument/2006/relationships/image" Target="../media/image19.jpeg"/><Relationship Id="rId5" Type="http://schemas.openxmlformats.org/officeDocument/2006/relationships/image" Target="../media/image20.jpeg"/><Relationship Id="rId6" Type="http://schemas.openxmlformats.org/officeDocument/2006/relationships/image" Target="../media/image21.jpeg"/><Relationship Id="rId7" Type="http://schemas.openxmlformats.org/officeDocument/2006/relationships/image" Target="../media/image22.jpeg"/><Relationship Id="rId8" Type="http://schemas.openxmlformats.org/officeDocument/2006/relationships/image" Target="../media/image23.jpeg"/><Relationship Id="rId9" Type="http://schemas.openxmlformats.org/officeDocument/2006/relationships/image" Target="../media/image24.jpeg"/><Relationship Id="rId10" Type="http://schemas.openxmlformats.org/officeDocument/2006/relationships/image" Target="../media/image25.jpeg"/><Relationship Id="rId11" Type="http://schemas.openxmlformats.org/officeDocument/2006/relationships/image" Target="../media/image26.jpeg"/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7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27.jpeg"/><Relationship Id="rId3" Type="http://schemas.openxmlformats.org/officeDocument/2006/relationships/image" Target="../media/image28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1.xml"/><Relationship Id="rId2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 smtClean="0"/>
              <a:t>CMIS</a:t>
            </a:r>
          </a:p>
        </p:txBody>
      </p:sp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500" dirty="0"/>
              <a:t>Collaborative scripting for NGS analysis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CMIS</a:t>
            </a:r>
            <a:endParaRPr lang="en-US" dirty="0"/>
          </a:p>
        </p:txBody>
      </p:sp>
      <p:sp>
        <p:nvSpPr>
          <p:cNvPr id="22533" name="Footer Placeholder 2"/>
          <p:cNvSpPr txBox="1">
            <a:spLocks/>
          </p:cNvSpPr>
          <p:nvPr/>
        </p:nvSpPr>
        <p:spPr bwMode="auto">
          <a:xfrm>
            <a:off x="360363" y="4700964"/>
            <a:ext cx="8042275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en-AU" sz="1600" b="1" dirty="0" smtClean="0">
                <a:solidFill>
                  <a:schemeClr val="bg1"/>
                </a:solidFill>
                <a:latin typeface="Calibri" pitchFamily="34" charset="0"/>
              </a:rPr>
              <a:t>Denis C. Bauer </a:t>
            </a:r>
            <a:r>
              <a:rPr lang="en-AU" sz="1600" dirty="0" smtClean="0">
                <a:solidFill>
                  <a:schemeClr val="bg1"/>
                </a:solidFill>
                <a:latin typeface="Calibri" pitchFamily="34" charset="0"/>
              </a:rPr>
              <a:t>|  Research Scientist, CMIS </a:t>
            </a:r>
            <a:endParaRPr lang="en-US" sz="16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22534" name="Footer Placeholder 2"/>
          <p:cNvSpPr txBox="1">
            <a:spLocks/>
          </p:cNvSpPr>
          <p:nvPr/>
        </p:nvSpPr>
        <p:spPr bwMode="auto">
          <a:xfrm>
            <a:off x="361950" y="4962901"/>
            <a:ext cx="8042275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en-AU" sz="1600" dirty="0" smtClean="0">
                <a:solidFill>
                  <a:schemeClr val="bg1"/>
                </a:solidFill>
                <a:latin typeface="Calibri" pitchFamily="34" charset="0"/>
              </a:rPr>
              <a:t>16 November </a:t>
            </a:r>
            <a:r>
              <a:rPr lang="en-AU" sz="1600" dirty="0">
                <a:solidFill>
                  <a:schemeClr val="bg1"/>
                </a:solidFill>
                <a:latin typeface="Calibri" pitchFamily="34" charset="0"/>
              </a:rPr>
              <a:t>2012</a:t>
            </a:r>
            <a:endParaRPr lang="en-US" sz="16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92775" y="435020"/>
            <a:ext cx="2986088" cy="269304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You can change this image to be appropriate for your topic by inserting an image in this </a:t>
            </a:r>
            <a: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  <a:t>space or </a:t>
            </a: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use the alternate title slide with </a:t>
            </a:r>
            <a: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  <a:t>lines.</a:t>
            </a:r>
            <a:b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</a:br>
            <a: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  <a:t>Note</a:t>
            </a: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: only one image should be </a:t>
            </a:r>
            <a: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  <a:t>used and do not overlap the title text.</a:t>
            </a:r>
            <a:endParaRPr lang="en-AU" sz="1400" dirty="0">
              <a:solidFill>
                <a:srgbClr val="FF0000"/>
              </a:solidFill>
              <a:latin typeface="Calibri" pitchFamily="34" charset="0"/>
            </a:endParaRPr>
          </a:p>
          <a:p>
            <a:pPr>
              <a:spcAft>
                <a:spcPts val="600"/>
              </a:spcAft>
            </a:pP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Enter your Business Unit or Flagship name in the ribbon above the </a:t>
            </a:r>
            <a:r>
              <a:rPr lang="en-AU" sz="1400" dirty="0" err="1">
                <a:solidFill>
                  <a:srgbClr val="FF0000"/>
                </a:solidFill>
                <a:latin typeface="Calibri" pitchFamily="34" charset="0"/>
              </a:rPr>
              <a:t>url</a:t>
            </a: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. </a:t>
            </a:r>
            <a:endParaRPr lang="en-AU" sz="1400" dirty="0" smtClean="0">
              <a:solidFill>
                <a:srgbClr val="FF0000"/>
              </a:solidFill>
              <a:latin typeface="Calibri" pitchFamily="34" charset="0"/>
            </a:endParaRPr>
          </a:p>
          <a:p>
            <a:pPr>
              <a:spcAft>
                <a:spcPts val="600"/>
              </a:spcAft>
            </a:pPr>
            <a: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  <a:t>Add collaborator logos in the white space below the ribbon.</a:t>
            </a:r>
            <a:endParaRPr lang="en-AU" sz="1400" dirty="0">
              <a:solidFill>
                <a:srgbClr val="FF0000"/>
              </a:solidFill>
              <a:latin typeface="Calibri" pitchFamily="34" charset="0"/>
            </a:endParaRPr>
          </a:p>
          <a:p>
            <a:pPr>
              <a:spcAft>
                <a:spcPts val="600"/>
              </a:spcAft>
            </a:pP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[delete instructions before use]</a:t>
            </a:r>
          </a:p>
        </p:txBody>
      </p:sp>
      <p:pic>
        <p:nvPicPr>
          <p:cNvPr id="17" name="Picture 5"/>
          <p:cNvPicPr>
            <a:picLocks noChangeAspect="1" noChangeArrowheads="1"/>
          </p:cNvPicPr>
          <p:nvPr/>
        </p:nvPicPr>
        <p:blipFill rotWithShape="1">
          <a:blip r:embed="rId2" cstate="print"/>
          <a:srcRect t="23761" r="6250" b="22200"/>
          <a:stretch/>
        </p:blipFill>
        <p:spPr bwMode="auto">
          <a:xfrm>
            <a:off x="0" y="0"/>
            <a:ext cx="9144000" cy="3505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Freeform 11"/>
          <p:cNvSpPr>
            <a:spLocks noEditPoints="1"/>
          </p:cNvSpPr>
          <p:nvPr/>
        </p:nvSpPr>
        <p:spPr bwMode="auto">
          <a:xfrm>
            <a:off x="0" y="3384024"/>
            <a:ext cx="9167813" cy="293409"/>
          </a:xfrm>
          <a:custGeom>
            <a:avLst/>
            <a:gdLst>
              <a:gd name="T0" fmla="*/ 2880 w 2880"/>
              <a:gd name="T1" fmla="*/ 20 h 313"/>
              <a:gd name="T2" fmla="*/ 2789 w 2880"/>
              <a:gd name="T3" fmla="*/ 20 h 313"/>
              <a:gd name="T4" fmla="*/ 2313 w 2880"/>
              <a:gd name="T5" fmla="*/ 137 h 313"/>
              <a:gd name="T6" fmla="*/ 2784 w 2880"/>
              <a:gd name="T7" fmla="*/ 313 h 313"/>
              <a:gd name="T8" fmla="*/ 2880 w 2880"/>
              <a:gd name="T9" fmla="*/ 313 h 313"/>
              <a:gd name="T10" fmla="*/ 2880 w 2880"/>
              <a:gd name="T11" fmla="*/ 20 h 313"/>
              <a:gd name="T12" fmla="*/ 1860 w 2880"/>
              <a:gd name="T13" fmla="*/ 0 h 313"/>
              <a:gd name="T14" fmla="*/ 0 w 2880"/>
              <a:gd name="T15" fmla="*/ 0 h 313"/>
              <a:gd name="T16" fmla="*/ 0 w 2880"/>
              <a:gd name="T17" fmla="*/ 157 h 313"/>
              <a:gd name="T18" fmla="*/ 2030 w 2880"/>
              <a:gd name="T19" fmla="*/ 157 h 313"/>
              <a:gd name="T20" fmla="*/ 2313 w 2880"/>
              <a:gd name="T21" fmla="*/ 137 h 313"/>
              <a:gd name="T22" fmla="*/ 2313 w 2880"/>
              <a:gd name="T23" fmla="*/ 137 h 313"/>
              <a:gd name="T24" fmla="*/ 2313 w 2880"/>
              <a:gd name="T25" fmla="*/ 137 h 313"/>
              <a:gd name="T26" fmla="*/ 1860 w 2880"/>
              <a:gd name="T27" fmla="*/ 0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880" h="313">
                <a:moveTo>
                  <a:pt x="2880" y="20"/>
                </a:moveTo>
                <a:cubicBezTo>
                  <a:pt x="2789" y="20"/>
                  <a:pt x="2789" y="20"/>
                  <a:pt x="2789" y="20"/>
                </a:cubicBezTo>
                <a:cubicBezTo>
                  <a:pt x="2500" y="20"/>
                  <a:pt x="2393" y="107"/>
                  <a:pt x="2313" y="137"/>
                </a:cubicBezTo>
                <a:cubicBezTo>
                  <a:pt x="2411" y="217"/>
                  <a:pt x="2542" y="313"/>
                  <a:pt x="2784" y="313"/>
                </a:cubicBezTo>
                <a:cubicBezTo>
                  <a:pt x="2842" y="313"/>
                  <a:pt x="2880" y="313"/>
                  <a:pt x="2880" y="313"/>
                </a:cubicBezTo>
                <a:cubicBezTo>
                  <a:pt x="2880" y="20"/>
                  <a:pt x="2880" y="20"/>
                  <a:pt x="2880" y="20"/>
                </a:cubicBezTo>
                <a:moveTo>
                  <a:pt x="186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57"/>
                  <a:pt x="0" y="157"/>
                  <a:pt x="0" y="157"/>
                </a:cubicBezTo>
                <a:cubicBezTo>
                  <a:pt x="2030" y="157"/>
                  <a:pt x="2030" y="157"/>
                  <a:pt x="2030" y="157"/>
                </a:cubicBezTo>
                <a:cubicBezTo>
                  <a:pt x="2214" y="157"/>
                  <a:pt x="2274" y="152"/>
                  <a:pt x="2313" y="137"/>
                </a:cubicBezTo>
                <a:cubicBezTo>
                  <a:pt x="2313" y="137"/>
                  <a:pt x="2313" y="137"/>
                  <a:pt x="2313" y="137"/>
                </a:cubicBezTo>
                <a:cubicBezTo>
                  <a:pt x="2313" y="137"/>
                  <a:pt x="2313" y="137"/>
                  <a:pt x="2313" y="137"/>
                </a:cubicBezTo>
                <a:cubicBezTo>
                  <a:pt x="2216" y="57"/>
                  <a:pt x="2053" y="0"/>
                  <a:pt x="1860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AU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843272" y="3408501"/>
            <a:ext cx="133882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900" dirty="0">
                <a:solidFill>
                  <a:srgbClr val="C8F1FF"/>
                </a:solidFill>
              </a:rPr>
              <a:t>By </a:t>
            </a:r>
            <a:r>
              <a:rPr lang="en-AU" sz="900" dirty="0" err="1">
                <a:solidFill>
                  <a:srgbClr val="C8F1FF"/>
                </a:solidFill>
              </a:rPr>
              <a:t>restlessglobetrotter</a:t>
            </a:r>
            <a:endParaRPr lang="en-AU" sz="900" dirty="0">
              <a:solidFill>
                <a:srgbClr val="C8F1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802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3946714" y="1410837"/>
            <a:ext cx="2758512" cy="4505191"/>
            <a:chOff x="730002" y="2476207"/>
            <a:chExt cx="1438498" cy="3629184"/>
          </a:xfrm>
        </p:grpSpPr>
        <p:grpSp>
          <p:nvGrpSpPr>
            <p:cNvPr id="29" name="Group 7"/>
            <p:cNvGrpSpPr/>
            <p:nvPr/>
          </p:nvGrpSpPr>
          <p:grpSpPr>
            <a:xfrm>
              <a:off x="730003" y="2629353"/>
              <a:ext cx="1438497" cy="3476038"/>
              <a:chOff x="457200" y="2234259"/>
              <a:chExt cx="1438497" cy="3476038"/>
            </a:xfrm>
            <a:solidFill>
              <a:srgbClr val="C0504D"/>
            </a:solidFill>
          </p:grpSpPr>
          <p:pic>
            <p:nvPicPr>
              <p:cNvPr id="31" name="Picture 30" descr="Mozilla Firefox.jpg"/>
              <p:cNvPicPr>
                <a:picLocks noChangeAspect="1"/>
              </p:cNvPicPr>
              <p:nvPr/>
            </p:nvPicPr>
            <p:blipFill>
              <a:blip r:embed="rId2"/>
              <a:srcRect b="73652"/>
              <a:stretch>
                <a:fillRect/>
              </a:stretch>
            </p:blipFill>
            <p:spPr>
              <a:xfrm>
                <a:off x="457200" y="2234259"/>
                <a:ext cx="1438497" cy="1218260"/>
              </a:xfrm>
              <a:prstGeom prst="rect">
                <a:avLst/>
              </a:prstGeom>
              <a:grpFill/>
            </p:spPr>
          </p:pic>
          <p:pic>
            <p:nvPicPr>
              <p:cNvPr id="32" name="Picture 31" descr="Mozilla Firefox.jpg"/>
              <p:cNvPicPr>
                <a:picLocks noChangeAspect="1"/>
              </p:cNvPicPr>
              <p:nvPr/>
            </p:nvPicPr>
            <p:blipFill>
              <a:blip r:embed="rId2"/>
              <a:srcRect t="51170"/>
              <a:stretch>
                <a:fillRect/>
              </a:stretch>
            </p:blipFill>
            <p:spPr>
              <a:xfrm>
                <a:off x="457200" y="3452519"/>
                <a:ext cx="1438497" cy="2257778"/>
              </a:xfrm>
              <a:prstGeom prst="rect">
                <a:avLst/>
              </a:prstGeom>
              <a:grpFill/>
            </p:spPr>
          </p:pic>
        </p:grpSp>
        <p:pic>
          <p:nvPicPr>
            <p:cNvPr id="30" name="Picture 29" descr="RStudio-1.jpg"/>
            <p:cNvPicPr>
              <a:picLocks noChangeAspect="1"/>
            </p:cNvPicPr>
            <p:nvPr/>
          </p:nvPicPr>
          <p:blipFill>
            <a:blip r:embed="rId3"/>
            <a:srcRect b="87143"/>
            <a:stretch>
              <a:fillRect/>
            </a:stretch>
          </p:blipFill>
          <p:spPr>
            <a:xfrm>
              <a:off x="730002" y="2476207"/>
              <a:ext cx="1438497" cy="20958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Summary.html</a:t>
            </a:r>
            <a:r>
              <a:rPr lang="en-US" dirty="0" smtClean="0"/>
              <a:t> (Project Cards)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</a:blip>
          <a:srcRect t="28472"/>
          <a:stretch>
            <a:fillRect/>
          </a:stretch>
        </p:blipFill>
        <p:spPr>
          <a:xfrm>
            <a:off x="5309585" y="4760837"/>
            <a:ext cx="1975839" cy="959960"/>
          </a:xfrm>
          <a:prstGeom prst="rect">
            <a:avLst/>
          </a:prstGeom>
        </p:spPr>
      </p:pic>
      <p:grpSp>
        <p:nvGrpSpPr>
          <p:cNvPr id="10" name="Group 25"/>
          <p:cNvGrpSpPr/>
          <p:nvPr/>
        </p:nvGrpSpPr>
        <p:grpSpPr>
          <a:xfrm>
            <a:off x="1041400" y="1820389"/>
            <a:ext cx="2672970" cy="1674615"/>
            <a:chOff x="6170583" y="2333009"/>
            <a:chExt cx="2672970" cy="1674615"/>
          </a:xfrm>
        </p:grpSpPr>
        <p:grpSp>
          <p:nvGrpSpPr>
            <p:cNvPr id="14" name="Group 13"/>
            <p:cNvGrpSpPr/>
            <p:nvPr/>
          </p:nvGrpSpPr>
          <p:grpSpPr>
            <a:xfrm>
              <a:off x="6258114" y="2802909"/>
              <a:ext cx="2585439" cy="1204715"/>
              <a:chOff x="3916961" y="2510809"/>
              <a:chExt cx="3304760" cy="1204715"/>
            </a:xfrm>
          </p:grpSpPr>
          <p:pic>
            <p:nvPicPr>
              <p:cNvPr id="6" name="Picture 5" descr="s_2_read1.fastq FastQC Report - Mozilla Firefox.jpg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68683" y="2510809"/>
                <a:ext cx="2553038" cy="1204715"/>
              </a:xfrm>
              <a:prstGeom prst="rect">
                <a:avLst/>
              </a:prstGeom>
            </p:spPr>
          </p:pic>
          <p:pic>
            <p:nvPicPr>
              <p:cNvPr id="7" name="Picture 6" descr="s_2_read1.fastq FastQC Report - Mozilla Firefox-1.jpg"/>
              <p:cNvPicPr>
                <a:picLocks noChangeAspect="1"/>
              </p:cNvPicPr>
              <p:nvPr/>
            </p:nvPicPr>
            <p:blipFill>
              <a:blip r:embed="rId6"/>
              <a:srcRect r="22009" b="27183"/>
              <a:stretch>
                <a:fillRect/>
              </a:stretch>
            </p:blipFill>
            <p:spPr>
              <a:xfrm>
                <a:off x="3916961" y="2523509"/>
                <a:ext cx="754661" cy="1087082"/>
              </a:xfrm>
              <a:prstGeom prst="rect">
                <a:avLst/>
              </a:prstGeom>
            </p:spPr>
          </p:pic>
        </p:grpSp>
        <p:sp>
          <p:nvSpPr>
            <p:cNvPr id="11" name="TextBox 10"/>
            <p:cNvSpPr txBox="1"/>
            <p:nvPr/>
          </p:nvSpPr>
          <p:spPr>
            <a:xfrm>
              <a:off x="6170583" y="2333009"/>
              <a:ext cx="2514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Sequence statistics</a:t>
              </a:r>
              <a:endParaRPr lang="en-US" dirty="0"/>
            </a:p>
          </p:txBody>
        </p:sp>
      </p:grpSp>
      <p:grpSp>
        <p:nvGrpSpPr>
          <p:cNvPr id="15" name="Group 23"/>
          <p:cNvGrpSpPr/>
          <p:nvPr/>
        </p:nvGrpSpPr>
        <p:grpSpPr>
          <a:xfrm>
            <a:off x="1007950" y="3663433"/>
            <a:ext cx="2680271" cy="1845670"/>
            <a:chOff x="6188682" y="3439200"/>
            <a:chExt cx="2680271" cy="184567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83514" y="3828161"/>
              <a:ext cx="2585439" cy="1456709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6188682" y="3439200"/>
              <a:ext cx="18539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Data Visualization</a:t>
              </a:r>
              <a:endParaRPr 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705226" y="4760837"/>
            <a:ext cx="114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Download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815524" y="2382980"/>
            <a:ext cx="1141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Run check </a:t>
            </a:r>
          </a:p>
          <a:p>
            <a:r>
              <a:rPr lang="en-US" dirty="0" smtClean="0"/>
              <a:t>points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738987" y="3684873"/>
            <a:ext cx="1427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Mapping stats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 rot="10800000" flipV="1">
            <a:off x="4610101" y="2713178"/>
            <a:ext cx="2128890" cy="781826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10800000" flipV="1">
            <a:off x="5130802" y="3848099"/>
            <a:ext cx="1498599" cy="344993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124200" y="2019299"/>
            <a:ext cx="1766285" cy="283690"/>
          </a:xfrm>
          <a:prstGeom prst="line">
            <a:avLst/>
          </a:prstGeom>
          <a:ln>
            <a:solidFill>
              <a:srgbClr val="00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6200000" flipH="1">
            <a:off x="2783701" y="4036199"/>
            <a:ext cx="1493799" cy="1270000"/>
          </a:xfrm>
          <a:prstGeom prst="line">
            <a:avLst/>
          </a:prstGeom>
          <a:ln>
            <a:solidFill>
              <a:srgbClr val="00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158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69404" y="3959662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smtClean="0">
                <a:solidFill>
                  <a:srgbClr val="595959"/>
                </a:solidFill>
              </a:rPr>
              <a:t>&gt;&gt;&gt;&gt;&gt;&gt;&gt;&gt;&gt;&gt; Errors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0 have We are loosing reads/184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0 have for unmapped read/184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0 have no such file/184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0 have file not found/184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0 have </a:t>
            </a:r>
            <a:r>
              <a:rPr lang="en-US" sz="1600" dirty="0" err="1" smtClean="0">
                <a:solidFill>
                  <a:srgbClr val="595959"/>
                </a:solidFill>
              </a:rPr>
              <a:t>bwa.sh</a:t>
            </a:r>
            <a:r>
              <a:rPr lang="en-US" sz="1600" dirty="0" smtClean="0">
                <a:solidFill>
                  <a:srgbClr val="595959"/>
                </a:solidFill>
              </a:rPr>
              <a:t>: line/184</a:t>
            </a:r>
            <a:endParaRPr lang="en-US" sz="1600" dirty="0">
              <a:solidFill>
                <a:srgbClr val="595959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06400" y="3416300"/>
            <a:ext cx="7188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Output in </a:t>
            </a:r>
            <a:r>
              <a:rPr lang="en-US" dirty="0" err="1" smtClean="0"/>
              <a:t>Summary.html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Scaffold of </a:t>
            </a:r>
            <a:r>
              <a:rPr lang="en-US" dirty="0" err="1" smtClean="0"/>
              <a:t>pbsScripts.sh</a:t>
            </a:r>
            <a:r>
              <a:rPr lang="en-US" dirty="0" smtClean="0"/>
              <a:t>: Error catching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900018"/>
            <a:ext cx="9664700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 QCVARIABLES, loosing reads, unmapped </a:t>
            </a:r>
            <a:r>
              <a:rPr lang="en-US" sz="1600" dirty="0" err="1" smtClean="0">
                <a:solidFill>
                  <a:srgbClr val="595959"/>
                </a:solidFill>
                <a:latin typeface="Consolas"/>
                <a:cs typeface="Consolas"/>
              </a:rPr>
              <a:t>read,no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 such </a:t>
            </a:r>
            <a:r>
              <a:rPr lang="en-US" sz="1600" dirty="0" err="1" smtClean="0">
                <a:solidFill>
                  <a:srgbClr val="595959"/>
                </a:solidFill>
                <a:latin typeface="Consolas"/>
                <a:cs typeface="Consolas"/>
              </a:rPr>
              <a:t>file,file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 not </a:t>
            </a:r>
            <a:r>
              <a:rPr lang="en-US" sz="1600" dirty="0" err="1" smtClean="0">
                <a:solidFill>
                  <a:srgbClr val="595959"/>
                </a:solidFill>
                <a:latin typeface="Consolas"/>
                <a:cs typeface="Consolas"/>
              </a:rPr>
              <a:t>found,bwa.sh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: line</a:t>
            </a:r>
            <a:endParaRPr lang="en-US" sz="1600" dirty="0">
              <a:solidFill>
                <a:srgbClr val="595959"/>
              </a:solidFill>
              <a:latin typeface="Consolas"/>
              <a:cs typeface="Consola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57200" y="1341438"/>
            <a:ext cx="6197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Code example for setting up what errors to look out for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317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Scaffold of </a:t>
            </a:r>
            <a:r>
              <a:rPr lang="en-US" dirty="0" err="1" smtClean="0"/>
              <a:t>pbsScripts.sh</a:t>
            </a:r>
            <a:r>
              <a:rPr lang="en-US" dirty="0" smtClean="0"/>
              <a:t>: checkpoints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3962400"/>
            <a:ext cx="5334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595959"/>
                </a:solidFill>
              </a:rPr>
              <a:t>&gt;&gt;&gt;&gt;&gt;&gt;&gt;&gt;&gt;&gt; </a:t>
            </a:r>
            <a:r>
              <a:rPr lang="en-US" sz="1600" dirty="0" err="1" smtClean="0">
                <a:solidFill>
                  <a:srgbClr val="595959"/>
                </a:solidFill>
              </a:rPr>
              <a:t>CheckPoints</a:t>
            </a:r>
            <a:endParaRPr lang="en-US" sz="1600" dirty="0" smtClean="0">
              <a:solidFill>
                <a:srgbClr val="595959"/>
              </a:solidFill>
            </a:endParaRP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184 have mapping/184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184 have sorting and bam-conversion/184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184 have mark duplicates/184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184 have statistics/184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184 have coverage track/184</a:t>
            </a:r>
            <a:endParaRPr lang="en-US" sz="1600" dirty="0">
              <a:solidFill>
                <a:srgbClr val="595959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924100"/>
            <a:ext cx="10450497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onsolas"/>
                <a:cs typeface="Consolas"/>
              </a:rPr>
              <a:t>echo “********* mapping”</a:t>
            </a:r>
          </a:p>
          <a:p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$BWA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aln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-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t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$THREADS $FASTA $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f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&gt; $OUT/${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n/$FASTQ/sai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}</a:t>
            </a:r>
          </a:p>
          <a:p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$BWA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aln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-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t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$THREADS $FASTA ${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f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/$READONE/$READTWO} &gt; $OUT/${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n/$READONE.$FASTQ/$READTWO.sai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}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4500" y="-10795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 smtClean="0"/>
              <a:t>qsub</a:t>
            </a:r>
            <a:r>
              <a:rPr lang="en-US" dirty="0" smtClean="0"/>
              <a:t> -</a:t>
            </a:r>
            <a:r>
              <a:rPr lang="en-US" dirty="0" err="1" smtClean="0"/>
              <a:t>b</a:t>
            </a:r>
            <a:r>
              <a:rPr lang="en-US" dirty="0" smtClean="0"/>
              <a:t> </a:t>
            </a:r>
            <a:r>
              <a:rPr lang="en-US" dirty="0" err="1" smtClean="0"/>
              <a:t>y</a:t>
            </a:r>
            <a:r>
              <a:rPr lang="en-US" dirty="0" smtClean="0"/>
              <a:t> -</a:t>
            </a:r>
            <a:r>
              <a:rPr lang="en-US" dirty="0" err="1" smtClean="0"/>
              <a:t>j</a:t>
            </a:r>
            <a:r>
              <a:rPr lang="en-US" dirty="0" smtClean="0"/>
              <a:t> </a:t>
            </a:r>
            <a:r>
              <a:rPr lang="en-US" dirty="0" err="1" smtClean="0"/>
              <a:t>y</a:t>
            </a:r>
            <a:r>
              <a:rPr lang="en-US" dirty="0" smtClean="0"/>
              <a:t> [PBSOPTIONS] </a:t>
            </a:r>
            <a:r>
              <a:rPr lang="en-US" dirty="0" err="1" smtClean="0"/>
              <a:t>pbsScript.sh</a:t>
            </a:r>
            <a:r>
              <a:rPr lang="en-US" dirty="0" smtClean="0"/>
              <a:t> -</a:t>
            </a:r>
            <a:r>
              <a:rPr lang="en-US" dirty="0" err="1" smtClean="0"/>
              <a:t>k</a:t>
            </a:r>
            <a:r>
              <a:rPr lang="en-US" dirty="0" smtClean="0"/>
              <a:t> HISEQINF [PARAMETERS]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44500" y="1258203"/>
            <a:ext cx="7188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Code example for setting up checkpoints in the </a:t>
            </a:r>
            <a:r>
              <a:rPr lang="en-US" dirty="0" err="1" smtClean="0"/>
              <a:t>pbsScript.sh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06400" y="3416300"/>
            <a:ext cx="7188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Output in </a:t>
            </a:r>
            <a:r>
              <a:rPr lang="en-US" dirty="0" err="1" smtClean="0"/>
              <a:t>Summary.html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242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Scaffold of </a:t>
            </a:r>
            <a:r>
              <a:rPr lang="en-US" dirty="0" err="1" smtClean="0"/>
              <a:t>pbsScripts.sh</a:t>
            </a:r>
            <a:r>
              <a:rPr lang="en-US" dirty="0" smtClean="0"/>
              <a:t>: checkpoints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3924300"/>
            <a:ext cx="82296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&gt;&gt;&gt;&gt;&gt; </a:t>
            </a:r>
            <a:r>
              <a:rPr lang="en-US" sz="1600" dirty="0" err="1" smtClean="0"/>
              <a:t>readmapping</a:t>
            </a:r>
            <a:r>
              <a:rPr lang="en-US" sz="1600" dirty="0" smtClean="0"/>
              <a:t> with </a:t>
            </a:r>
            <a:r>
              <a:rPr lang="en-US" sz="1600" dirty="0" err="1" smtClean="0"/>
              <a:t>Tophat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&gt;&gt;&gt;&gt;&gt; </a:t>
            </a:r>
            <a:r>
              <a:rPr lang="en-US" sz="1600" dirty="0" err="1" smtClean="0"/>
              <a:t>startdate</a:t>
            </a:r>
            <a:r>
              <a:rPr lang="en-US" sz="1600" dirty="0" smtClean="0"/>
              <a:t> Tue Nov 15 16:32:45 EST 2011</a:t>
            </a:r>
          </a:p>
          <a:p>
            <a:r>
              <a:rPr lang="en-US" sz="1600" dirty="0" smtClean="0"/>
              <a:t>&gt;&gt;&gt;&gt;&gt; hostname compute-0-16.local</a:t>
            </a:r>
          </a:p>
          <a:p>
            <a:r>
              <a:rPr lang="en-US" sz="1600" dirty="0" smtClean="0"/>
              <a:t>&gt;&gt;&gt;&gt;&gt; </a:t>
            </a:r>
            <a:r>
              <a:rPr lang="en-US" sz="1600" dirty="0" err="1" smtClean="0"/>
              <a:t>job_name</a:t>
            </a:r>
            <a:r>
              <a:rPr lang="en-US" sz="1600" dirty="0" smtClean="0"/>
              <a:t> tophat2_BigKCL50_s_1_1</a:t>
            </a:r>
          </a:p>
          <a:p>
            <a:r>
              <a:rPr lang="en-US" sz="1600" dirty="0" smtClean="0"/>
              <a:t>&gt;&gt;&gt;&gt;&gt; </a:t>
            </a:r>
            <a:r>
              <a:rPr lang="en-US" sz="1600" dirty="0" err="1" smtClean="0"/>
              <a:t>job_id</a:t>
            </a:r>
            <a:r>
              <a:rPr lang="en-US" sz="1600" dirty="0" smtClean="0"/>
              <a:t> 240922</a:t>
            </a:r>
          </a:p>
          <a:p>
            <a:r>
              <a:rPr lang="en-US" sz="1600" dirty="0" smtClean="0"/>
              <a:t>&gt;&gt;&gt;&gt;&gt; </a:t>
            </a:r>
            <a:r>
              <a:rPr lang="en-US" sz="1600" dirty="0" err="1" smtClean="0"/>
              <a:t>tophatcuff.sh</a:t>
            </a:r>
            <a:r>
              <a:rPr lang="en-US" sz="1600" dirty="0" smtClean="0"/>
              <a:t> -</a:t>
            </a:r>
            <a:r>
              <a:rPr lang="en-US" sz="1600" dirty="0" err="1" smtClean="0"/>
              <a:t>k</a:t>
            </a:r>
            <a:r>
              <a:rPr lang="en-US" sz="1600" dirty="0" smtClean="0"/>
              <a:t> </a:t>
            </a:r>
            <a:r>
              <a:rPr lang="en-US" sz="1600" dirty="0" err="1" smtClean="0"/>
              <a:t>config.txt</a:t>
            </a:r>
            <a:r>
              <a:rPr lang="en-US" sz="1600" dirty="0" smtClean="0"/>
              <a:t> -</a:t>
            </a:r>
            <a:r>
              <a:rPr lang="en-US" sz="1600" dirty="0" err="1" smtClean="0"/>
              <a:t>r</a:t>
            </a:r>
            <a:r>
              <a:rPr lang="en-US" sz="1600" dirty="0" smtClean="0"/>
              <a:t> /clusterdata/hiseq_apps/resources/freeze001/mm9/mm9.fasta -</a:t>
            </a:r>
            <a:r>
              <a:rPr lang="en-US" sz="1600" dirty="0" err="1" smtClean="0"/>
              <a:t>f</a:t>
            </a:r>
            <a:r>
              <a:rPr lang="en-US" sz="1600" dirty="0" smtClean="0"/>
              <a:t> /illumina/Data/110823_SN417_0129_BB00M8ABXX//fastq/BigKCL50/s_1_1_read1.fastq -</a:t>
            </a:r>
            <a:r>
              <a:rPr lang="en-US" sz="1600" dirty="0" err="1" smtClean="0"/>
              <a:t>t</a:t>
            </a:r>
            <a:r>
              <a:rPr lang="en-US" sz="1600" dirty="0" smtClean="0"/>
              <a:t> 24 -</a:t>
            </a:r>
            <a:r>
              <a:rPr lang="en-US" sz="1600" dirty="0" err="1" smtClean="0"/>
              <a:t>o</a:t>
            </a:r>
            <a:r>
              <a:rPr lang="en-US" sz="1600" dirty="0" smtClean="0"/>
              <a:t> /illumina/Data/ …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469900" y="1822500"/>
            <a:ext cx="4358685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readmapping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with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Tophat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"</a:t>
            </a:r>
          </a:p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startdate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"`date`</a:t>
            </a:r>
          </a:p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hostname "`hostname`</a:t>
            </a:r>
          </a:p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job_name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"$JOB_NAME</a:t>
            </a:r>
          </a:p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job_id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"$JOB_ID</a:t>
            </a:r>
          </a:p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tophatcuff.sh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$*"</a:t>
            </a:r>
            <a:endParaRPr lang="en-US" sz="1600" dirty="0">
              <a:solidFill>
                <a:srgbClr val="7F7F7F"/>
              </a:solidFill>
              <a:latin typeface="Consolas"/>
              <a:cs typeface="Consola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4500" y="-10795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 smtClean="0"/>
              <a:t>qsub</a:t>
            </a:r>
            <a:r>
              <a:rPr lang="en-US" dirty="0" smtClean="0"/>
              <a:t> -</a:t>
            </a:r>
            <a:r>
              <a:rPr lang="en-US" dirty="0" err="1" smtClean="0"/>
              <a:t>b</a:t>
            </a:r>
            <a:r>
              <a:rPr lang="en-US" dirty="0" smtClean="0"/>
              <a:t> </a:t>
            </a:r>
            <a:r>
              <a:rPr lang="en-US" dirty="0" err="1" smtClean="0"/>
              <a:t>y</a:t>
            </a:r>
            <a:r>
              <a:rPr lang="en-US" dirty="0" smtClean="0"/>
              <a:t> -</a:t>
            </a:r>
            <a:r>
              <a:rPr lang="en-US" dirty="0" err="1" smtClean="0"/>
              <a:t>j</a:t>
            </a:r>
            <a:r>
              <a:rPr lang="en-US" dirty="0" smtClean="0"/>
              <a:t> </a:t>
            </a:r>
            <a:r>
              <a:rPr lang="en-US" dirty="0" err="1" smtClean="0"/>
              <a:t>y</a:t>
            </a:r>
            <a:r>
              <a:rPr lang="en-US" dirty="0" smtClean="0"/>
              <a:t> [PBSOPTIONS] </a:t>
            </a:r>
            <a:r>
              <a:rPr lang="en-US" dirty="0" err="1" smtClean="0"/>
              <a:t>pbsScript.sh</a:t>
            </a:r>
            <a:r>
              <a:rPr lang="en-US" dirty="0" smtClean="0"/>
              <a:t> -</a:t>
            </a:r>
            <a:r>
              <a:rPr lang="en-US" dirty="0" err="1" smtClean="0"/>
              <a:t>k</a:t>
            </a:r>
            <a:r>
              <a:rPr lang="en-US" dirty="0" smtClean="0"/>
              <a:t> HISEQINF [PARAMETERS]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44500" y="1283603"/>
            <a:ext cx="7188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Code example for setting up checkpoints in the </a:t>
            </a:r>
            <a:r>
              <a:rPr lang="en-US" dirty="0" err="1" smtClean="0"/>
              <a:t>pbsScript.sh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06400" y="3441700"/>
            <a:ext cx="7188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Output in </a:t>
            </a:r>
            <a:r>
              <a:rPr lang="en-US" dirty="0" err="1" smtClean="0"/>
              <a:t>qout.out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79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Download-free availability: </a:t>
            </a:r>
            <a:endParaRPr lang="en-US" dirty="0"/>
          </a:p>
        </p:txBody>
      </p:sp>
      <p:pic>
        <p:nvPicPr>
          <p:cNvPr id="10" name="Picture 9" descr="RStudio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574" y="1592058"/>
            <a:ext cx="2251015" cy="1781276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601842" y="1592058"/>
            <a:ext cx="1244433" cy="1783555"/>
            <a:chOff x="730002" y="2476207"/>
            <a:chExt cx="1438498" cy="2061693"/>
          </a:xfrm>
        </p:grpSpPr>
        <p:grpSp>
          <p:nvGrpSpPr>
            <p:cNvPr id="8" name="Group 7"/>
            <p:cNvGrpSpPr/>
            <p:nvPr/>
          </p:nvGrpSpPr>
          <p:grpSpPr>
            <a:xfrm>
              <a:off x="730003" y="2629353"/>
              <a:ext cx="1438497" cy="1908547"/>
              <a:chOff x="457200" y="2234259"/>
              <a:chExt cx="1438497" cy="1908547"/>
            </a:xfrm>
            <a:solidFill>
              <a:srgbClr val="C0504D"/>
            </a:solidFill>
          </p:grpSpPr>
          <p:pic>
            <p:nvPicPr>
              <p:cNvPr id="6" name="Picture 5" descr="Mozilla Firefox.jpg"/>
              <p:cNvPicPr>
                <a:picLocks noChangeAspect="1"/>
              </p:cNvPicPr>
              <p:nvPr/>
            </p:nvPicPr>
            <p:blipFill>
              <a:blip r:embed="rId3"/>
              <a:srcRect b="73652"/>
              <a:stretch>
                <a:fillRect/>
              </a:stretch>
            </p:blipFill>
            <p:spPr>
              <a:xfrm>
                <a:off x="457200" y="2234259"/>
                <a:ext cx="1438497" cy="1218260"/>
              </a:xfrm>
              <a:prstGeom prst="rect">
                <a:avLst/>
              </a:prstGeom>
              <a:grpFill/>
              <a:ln>
                <a:noFill/>
              </a:ln>
            </p:spPr>
          </p:pic>
          <p:pic>
            <p:nvPicPr>
              <p:cNvPr id="7" name="Picture 6" descr="Mozilla Firefox.jpg"/>
              <p:cNvPicPr>
                <a:picLocks noChangeAspect="1"/>
              </p:cNvPicPr>
              <p:nvPr/>
            </p:nvPicPr>
            <p:blipFill rotWithShape="1">
              <a:blip r:embed="rId3"/>
              <a:srcRect t="51170" b="33901"/>
              <a:stretch/>
            </p:blipFill>
            <p:spPr>
              <a:xfrm>
                <a:off x="457200" y="3452518"/>
                <a:ext cx="1438497" cy="690288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  <p:pic>
          <p:nvPicPr>
            <p:cNvPr id="11" name="Picture 10" descr="RStudio-1.jpg"/>
            <p:cNvPicPr>
              <a:picLocks noChangeAspect="1"/>
            </p:cNvPicPr>
            <p:nvPr/>
          </p:nvPicPr>
          <p:blipFill>
            <a:blip r:embed="rId2"/>
            <a:srcRect b="87143"/>
            <a:stretch>
              <a:fillRect/>
            </a:stretch>
          </p:blipFill>
          <p:spPr>
            <a:xfrm>
              <a:off x="730002" y="2476207"/>
              <a:ext cx="1438497" cy="209588"/>
            </a:xfrm>
            <a:prstGeom prst="rect">
              <a:avLst/>
            </a:prstGeom>
          </p:spPr>
        </p:pic>
      </p:grpSp>
      <p:pic>
        <p:nvPicPr>
          <p:cNvPr id="12" name="Picture 11" descr="denis@cluster_~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9005" y="1592058"/>
            <a:ext cx="2578634" cy="1783555"/>
          </a:xfrm>
          <a:prstGeom prst="rect">
            <a:avLst/>
          </a:prstGeom>
        </p:spPr>
      </p:pic>
      <p:grpSp>
        <p:nvGrpSpPr>
          <p:cNvPr id="9" name="Group 15"/>
          <p:cNvGrpSpPr/>
          <p:nvPr/>
        </p:nvGrpSpPr>
        <p:grpSpPr>
          <a:xfrm>
            <a:off x="360363" y="1047317"/>
            <a:ext cx="519277" cy="388522"/>
            <a:chOff x="7650664" y="977935"/>
            <a:chExt cx="600256" cy="449110"/>
          </a:xfrm>
        </p:grpSpPr>
        <p:sp>
          <p:nvSpPr>
            <p:cNvPr id="17" name="Connector 16"/>
            <p:cNvSpPr/>
            <p:nvPr/>
          </p:nvSpPr>
          <p:spPr>
            <a:xfrm>
              <a:off x="7650664" y="977935"/>
              <a:ext cx="449110" cy="449110"/>
            </a:xfrm>
            <a:prstGeom prst="flowChartConnector">
              <a:avLst/>
            </a:prstGeom>
            <a:noFill/>
            <a:ln w="38100" cap="flat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TextBox 17"/>
            <p:cNvSpPr txBox="1"/>
            <p:nvPr/>
          </p:nvSpPr>
          <p:spPr>
            <a:xfrm>
              <a:off x="7714075" y="978372"/>
              <a:ext cx="5368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1</a:t>
              </a:r>
              <a:endParaRPr lang="en-US" sz="1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pic>
        <p:nvPicPr>
          <p:cNvPr id="30" name="Picture 29" descr="overview.jpg"/>
          <p:cNvPicPr>
            <a:picLocks noChangeAspect="1"/>
          </p:cNvPicPr>
          <p:nvPr/>
        </p:nvPicPr>
        <p:blipFill>
          <a:blip r:embed="rId5"/>
          <a:srcRect b="44504"/>
          <a:stretch>
            <a:fillRect/>
          </a:stretch>
        </p:blipFill>
        <p:spPr>
          <a:xfrm>
            <a:off x="3059005" y="4312693"/>
            <a:ext cx="5070702" cy="1130491"/>
          </a:xfrm>
          <a:prstGeom prst="rect">
            <a:avLst/>
          </a:prstGeom>
        </p:spPr>
      </p:pic>
      <p:pic>
        <p:nvPicPr>
          <p:cNvPr id="32" name="Picture 31" descr="RNA-seq.png"/>
          <p:cNvPicPr>
            <a:picLocks noChangeAspect="1"/>
          </p:cNvPicPr>
          <p:nvPr/>
        </p:nvPicPr>
        <p:blipFill rotWithShape="1">
          <a:blip r:embed="rId6"/>
          <a:srcRect r="11130" b="17043"/>
          <a:stretch/>
        </p:blipFill>
        <p:spPr>
          <a:xfrm>
            <a:off x="601843" y="4255487"/>
            <a:ext cx="1874658" cy="165001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28840" y="1063625"/>
            <a:ext cx="1012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Website</a:t>
            </a:r>
            <a:endParaRPr lang="en-US" dirty="0" smtClean="0"/>
          </a:p>
        </p:txBody>
      </p:sp>
      <p:grpSp>
        <p:nvGrpSpPr>
          <p:cNvPr id="37" name="Group 15"/>
          <p:cNvGrpSpPr/>
          <p:nvPr/>
        </p:nvGrpSpPr>
        <p:grpSpPr>
          <a:xfrm>
            <a:off x="6081827" y="1047317"/>
            <a:ext cx="519277" cy="388522"/>
            <a:chOff x="7650664" y="977935"/>
            <a:chExt cx="600256" cy="449110"/>
          </a:xfrm>
        </p:grpSpPr>
        <p:sp>
          <p:nvSpPr>
            <p:cNvPr id="38" name="Connector 37"/>
            <p:cNvSpPr/>
            <p:nvPr/>
          </p:nvSpPr>
          <p:spPr>
            <a:xfrm>
              <a:off x="7650664" y="977935"/>
              <a:ext cx="449110" cy="449110"/>
            </a:xfrm>
            <a:prstGeom prst="flowChartConnector">
              <a:avLst/>
            </a:prstGeom>
            <a:noFill/>
            <a:ln w="38100" cap="flat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TextBox 38"/>
            <p:cNvSpPr txBox="1"/>
            <p:nvPr/>
          </p:nvSpPr>
          <p:spPr>
            <a:xfrm>
              <a:off x="7714075" y="978372"/>
              <a:ext cx="5368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1">
                      <a:lumMod val="75000"/>
                    </a:schemeClr>
                  </a:solidFill>
                </a:rPr>
                <a:t>3</a:t>
              </a:r>
              <a:endParaRPr lang="en-US" sz="1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6550304" y="1063625"/>
            <a:ext cx="1012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Rstudio</a:t>
            </a:r>
            <a:endParaRPr lang="en-US" dirty="0" smtClean="0"/>
          </a:p>
        </p:txBody>
      </p:sp>
      <p:grpSp>
        <p:nvGrpSpPr>
          <p:cNvPr id="41" name="Group 15"/>
          <p:cNvGrpSpPr/>
          <p:nvPr/>
        </p:nvGrpSpPr>
        <p:grpSpPr>
          <a:xfrm>
            <a:off x="2792687" y="1082242"/>
            <a:ext cx="519277" cy="388522"/>
            <a:chOff x="7650664" y="977935"/>
            <a:chExt cx="600256" cy="449110"/>
          </a:xfrm>
        </p:grpSpPr>
        <p:sp>
          <p:nvSpPr>
            <p:cNvPr id="42" name="Connector 41"/>
            <p:cNvSpPr/>
            <p:nvPr/>
          </p:nvSpPr>
          <p:spPr>
            <a:xfrm>
              <a:off x="7650664" y="977935"/>
              <a:ext cx="449110" cy="449110"/>
            </a:xfrm>
            <a:prstGeom prst="flowChartConnector">
              <a:avLst/>
            </a:prstGeom>
            <a:noFill/>
            <a:ln w="38100" cap="flat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TextBox 42"/>
            <p:cNvSpPr txBox="1"/>
            <p:nvPr/>
          </p:nvSpPr>
          <p:spPr>
            <a:xfrm>
              <a:off x="7714075" y="978372"/>
              <a:ext cx="5368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2</a:t>
              </a:r>
              <a:endParaRPr lang="en-US" sz="1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3261164" y="1098550"/>
            <a:ext cx="1742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Command line</a:t>
            </a:r>
            <a:endParaRPr lang="en-US" dirty="0" smtClean="0"/>
          </a:p>
        </p:txBody>
      </p:sp>
      <p:grpSp>
        <p:nvGrpSpPr>
          <p:cNvPr id="45" name="Group 15"/>
          <p:cNvGrpSpPr/>
          <p:nvPr/>
        </p:nvGrpSpPr>
        <p:grpSpPr>
          <a:xfrm>
            <a:off x="360363" y="3720481"/>
            <a:ext cx="519277" cy="388522"/>
            <a:chOff x="7650664" y="977935"/>
            <a:chExt cx="600257" cy="449110"/>
          </a:xfrm>
        </p:grpSpPr>
        <p:sp>
          <p:nvSpPr>
            <p:cNvPr id="46" name="Connector 45"/>
            <p:cNvSpPr/>
            <p:nvPr/>
          </p:nvSpPr>
          <p:spPr>
            <a:xfrm>
              <a:off x="7650664" y="977935"/>
              <a:ext cx="449110" cy="449110"/>
            </a:xfrm>
            <a:prstGeom prst="flowChartConnector">
              <a:avLst/>
            </a:prstGeom>
            <a:noFill/>
            <a:ln w="38100" cap="flat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TextBox 46"/>
            <p:cNvSpPr txBox="1"/>
            <p:nvPr/>
          </p:nvSpPr>
          <p:spPr>
            <a:xfrm>
              <a:off x="7714075" y="978373"/>
              <a:ext cx="536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4</a:t>
              </a:r>
              <a:endParaRPr lang="en-US" sz="1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828839" y="3736789"/>
            <a:ext cx="1882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Genome Viewer</a:t>
            </a:r>
            <a:endParaRPr lang="en-US" dirty="0" smtClean="0"/>
          </a:p>
        </p:txBody>
      </p:sp>
      <p:grpSp>
        <p:nvGrpSpPr>
          <p:cNvPr id="49" name="Group 15"/>
          <p:cNvGrpSpPr/>
          <p:nvPr/>
        </p:nvGrpSpPr>
        <p:grpSpPr>
          <a:xfrm>
            <a:off x="2792687" y="3720481"/>
            <a:ext cx="519277" cy="388522"/>
            <a:chOff x="7650664" y="977935"/>
            <a:chExt cx="600257" cy="449110"/>
          </a:xfrm>
        </p:grpSpPr>
        <p:sp>
          <p:nvSpPr>
            <p:cNvPr id="50" name="Connector 49"/>
            <p:cNvSpPr/>
            <p:nvPr/>
          </p:nvSpPr>
          <p:spPr>
            <a:xfrm>
              <a:off x="7650664" y="977935"/>
              <a:ext cx="449110" cy="449110"/>
            </a:xfrm>
            <a:prstGeom prst="flowChartConnector">
              <a:avLst/>
            </a:prstGeom>
            <a:noFill/>
            <a:ln w="38100" cap="flat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TextBox 50"/>
            <p:cNvSpPr txBox="1"/>
            <p:nvPr/>
          </p:nvSpPr>
          <p:spPr>
            <a:xfrm>
              <a:off x="7714075" y="978373"/>
              <a:ext cx="536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5</a:t>
              </a:r>
              <a:endParaRPr lang="en-US" sz="1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3261163" y="3736789"/>
            <a:ext cx="1882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Excel-like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63013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Supported pipelines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200" dirty="0" smtClean="0">
                <a:latin typeface="Courier New"/>
                <a:cs typeface="Courier New"/>
              </a:rPr>
              <a:t># General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</a:t>
            </a:r>
            <a:r>
              <a:rPr lang="en-US" sz="1200" dirty="0" err="1" smtClean="0">
                <a:latin typeface="Courier New"/>
                <a:cs typeface="Courier New"/>
              </a:rPr>
              <a:t>fastQC</a:t>
            </a:r>
            <a:r>
              <a:rPr lang="en-US" sz="1200" dirty="0" smtClean="0">
                <a:latin typeface="Courier New"/>
                <a:cs typeface="Courier New"/>
              </a:rPr>
              <a:t> -- run </a:t>
            </a:r>
            <a:r>
              <a:rPr lang="en-US" sz="1200" dirty="0" err="1" smtClean="0">
                <a:latin typeface="Courier New"/>
                <a:cs typeface="Courier New"/>
              </a:rPr>
              <a:t>fastQC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RUNTRIMMING -- trim to a certain read length $TRIMLENGTH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RUNDOWNSAMPLING -- </a:t>
            </a:r>
            <a:r>
              <a:rPr lang="en-US" sz="1200" dirty="0" err="1" smtClean="0">
                <a:latin typeface="Courier New"/>
                <a:cs typeface="Courier New"/>
              </a:rPr>
              <a:t>downsample</a:t>
            </a:r>
            <a:r>
              <a:rPr lang="en-US" sz="1200" dirty="0" smtClean="0">
                <a:latin typeface="Courier New"/>
                <a:cs typeface="Courier New"/>
              </a:rPr>
              <a:t> to a certain number of reads $READNUMBER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DOWNSAMPLE -- </a:t>
            </a:r>
            <a:r>
              <a:rPr lang="en-US" sz="1200" dirty="0" err="1" smtClean="0">
                <a:latin typeface="Courier New"/>
                <a:cs typeface="Courier New"/>
              </a:rPr>
              <a:t>downsample</a:t>
            </a:r>
            <a:r>
              <a:rPr lang="en-US" sz="1200" dirty="0" smtClean="0">
                <a:latin typeface="Courier New"/>
                <a:cs typeface="Courier New"/>
              </a:rPr>
              <a:t> to a certain coverage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DEPTHOFCOVERAGE -- depth of coverage calculation can take a certain $REF </a:t>
            </a:r>
          </a:p>
          <a:p>
            <a:endParaRPr lang="en-US" sz="1200" dirty="0" smtClean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# Variant calling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RUNMAPPINGBWA -- run </a:t>
            </a:r>
            <a:r>
              <a:rPr lang="en-US" sz="1200" dirty="0" err="1" smtClean="0">
                <a:latin typeface="Courier New"/>
                <a:cs typeface="Courier New"/>
              </a:rPr>
              <a:t>bwa</a:t>
            </a:r>
            <a:r>
              <a:rPr lang="en-US" sz="1200" dirty="0" smtClean="0">
                <a:latin typeface="Courier New"/>
                <a:cs typeface="Courier New"/>
              </a:rPr>
              <a:t> (paired and single ended)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RUNREALRECAL -- realign and recalibrate quality score of mapped reads </a:t>
            </a:r>
          </a:p>
          <a:p>
            <a:pPr>
              <a:buNone/>
            </a:pPr>
            <a:r>
              <a:rPr lang="en-US" sz="1200" smtClean="0">
                <a:latin typeface="Courier New"/>
                <a:cs typeface="Courier New"/>
              </a:rPr>
              <a:t>	RUNVARCALLS </a:t>
            </a:r>
            <a:r>
              <a:rPr lang="en-US" sz="1200" dirty="0" smtClean="0">
                <a:latin typeface="Courier New"/>
                <a:cs typeface="Courier New"/>
              </a:rPr>
              <a:t>-- variant calling either combined or separate ($VARPERFOLDER) of all samples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RUNANNOTATION -- run </a:t>
            </a:r>
            <a:r>
              <a:rPr lang="en-US" sz="1200" dirty="0" err="1" smtClean="0">
                <a:latin typeface="Courier New"/>
                <a:cs typeface="Courier New"/>
              </a:rPr>
              <a:t>Annovar</a:t>
            </a:r>
            <a:r>
              <a:rPr lang="en-US" sz="1200" dirty="0" smtClean="0">
                <a:latin typeface="Courier New"/>
                <a:cs typeface="Courier New"/>
              </a:rPr>
              <a:t> annotation </a:t>
            </a:r>
          </a:p>
          <a:p>
            <a:endParaRPr lang="en-US" sz="1200" dirty="0" smtClean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# mRNA </a:t>
            </a:r>
            <a:r>
              <a:rPr lang="en-US" sz="1200" dirty="0" err="1" smtClean="0">
                <a:latin typeface="Courier New"/>
                <a:cs typeface="Courier New"/>
              </a:rPr>
              <a:t>seq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RUNTOPHATCUFF -- run </a:t>
            </a:r>
            <a:r>
              <a:rPr lang="en-US" sz="1200" dirty="0" err="1" smtClean="0">
                <a:latin typeface="Courier New"/>
                <a:cs typeface="Courier New"/>
              </a:rPr>
              <a:t>tophat</a:t>
            </a:r>
            <a:r>
              <a:rPr lang="en-US" sz="1200" dirty="0" smtClean="0">
                <a:latin typeface="Courier New"/>
                <a:cs typeface="Courier New"/>
              </a:rPr>
              <a:t> and cufflinks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RUNCUFFDIFF -- differential expression detection (not really automated) </a:t>
            </a:r>
          </a:p>
          <a:p>
            <a:endParaRPr lang="en-US" sz="1200" dirty="0" smtClean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#</a:t>
            </a:r>
            <a:r>
              <a:rPr lang="en-US" sz="1200" dirty="0" err="1" smtClean="0">
                <a:latin typeface="Courier New"/>
                <a:cs typeface="Courier New"/>
              </a:rPr>
              <a:t>methylation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RUNMAPPINGRRBS -- run reduced representation mapping of </a:t>
            </a:r>
            <a:r>
              <a:rPr lang="en-US" sz="1200" dirty="0" err="1" smtClean="0">
                <a:latin typeface="Courier New"/>
                <a:cs typeface="Courier New"/>
              </a:rPr>
              <a:t>bisulfid</a:t>
            </a:r>
            <a:r>
              <a:rPr lang="en-US" sz="1200" dirty="0" smtClean="0">
                <a:latin typeface="Courier New"/>
                <a:cs typeface="Courier New"/>
              </a:rPr>
              <a:t> reads </a:t>
            </a:r>
            <a:endParaRPr lang="en-US" sz="1200" b="1" dirty="0" smtClean="0">
              <a:latin typeface="Courier New"/>
              <a:cs typeface="Courier New"/>
            </a:endParaRPr>
          </a:p>
          <a:p>
            <a:endParaRPr lang="en-US" sz="1200" dirty="0">
              <a:latin typeface="Courier New"/>
              <a:cs typeface="Courier New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565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organization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Reference resources</a:t>
            </a:r>
          </a:p>
          <a:p>
            <a:pPr lvl="1"/>
            <a:r>
              <a:rPr lang="en-US" dirty="0" smtClean="0"/>
              <a:t>Hg18,hg19,b37</a:t>
            </a:r>
          </a:p>
          <a:p>
            <a:pPr lvl="1"/>
            <a:r>
              <a:rPr lang="en-US" dirty="0" smtClean="0"/>
              <a:t>dbSNPv132</a:t>
            </a:r>
          </a:p>
          <a:p>
            <a:pPr lvl="1"/>
            <a:r>
              <a:rPr lang="en-US" dirty="0" err="1" smtClean="0"/>
              <a:t>HapMap</a:t>
            </a:r>
            <a:endParaRPr lang="en-US" dirty="0" smtClean="0"/>
          </a:p>
          <a:p>
            <a:r>
              <a:rPr lang="en-US" dirty="0" smtClean="0"/>
              <a:t>Programs</a:t>
            </a:r>
          </a:p>
          <a:p>
            <a:pPr lvl="1"/>
            <a:r>
              <a:rPr lang="en-US" dirty="0" smtClean="0"/>
              <a:t>Freeze/ </a:t>
            </a:r>
            <a:r>
              <a:rPr lang="en-US" dirty="0" err="1" smtClean="0"/>
              <a:t>Bwa</a:t>
            </a:r>
            <a:r>
              <a:rPr lang="en-US" dirty="0" smtClean="0"/>
              <a:t>, </a:t>
            </a:r>
            <a:r>
              <a:rPr lang="en-US" dirty="0" err="1" smtClean="0"/>
              <a:t>tophat</a:t>
            </a:r>
            <a:r>
              <a:rPr lang="en-US" dirty="0" smtClean="0"/>
              <a:t>, </a:t>
            </a:r>
            <a:r>
              <a:rPr lang="en-US" dirty="0" err="1" smtClean="0"/>
              <a:t>MACs</a:t>
            </a:r>
            <a:r>
              <a:rPr lang="en-US" dirty="0" smtClean="0"/>
              <a:t>, GATK, … (~25 programs)</a:t>
            </a:r>
          </a:p>
          <a:p>
            <a:pPr lvl="1"/>
            <a:r>
              <a:rPr lang="en-US" dirty="0" err="1" smtClean="0"/>
              <a:t>Devel</a:t>
            </a:r>
            <a:r>
              <a:rPr lang="en-US" dirty="0" smtClean="0"/>
              <a:t>/ &lt;- you can install programs into that other people can use</a:t>
            </a:r>
          </a:p>
          <a:p>
            <a:r>
              <a:rPr lang="en-US" dirty="0" err="1" smtClean="0"/>
              <a:t>HiSeqInf</a:t>
            </a:r>
            <a:endParaRPr lang="en-US" dirty="0" smtClean="0"/>
          </a:p>
          <a:p>
            <a:pPr lvl="1"/>
            <a:r>
              <a:rPr lang="en-US" dirty="0" err="1" smtClean="0"/>
              <a:t>Trigger.sh</a:t>
            </a:r>
            <a:endParaRPr lang="en-US" dirty="0" smtClean="0"/>
          </a:p>
          <a:p>
            <a:pPr lvl="1"/>
            <a:r>
              <a:rPr lang="en-US" dirty="0" err="1" smtClean="0"/>
              <a:t>Program.sh</a:t>
            </a:r>
            <a:r>
              <a:rPr lang="en-US" dirty="0" smtClean="0"/>
              <a:t> scripts (~37 scripts)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09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control of </a:t>
            </a:r>
            <a:r>
              <a:rPr lang="en-US" dirty="0" err="1" smtClean="0"/>
              <a:t>pbsscripts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4500" y="1600200"/>
            <a:ext cx="3162300" cy="4525963"/>
          </a:xfrm>
        </p:spPr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repository on project server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pic>
        <p:nvPicPr>
          <p:cNvPr id="6" name="Picture 5" descr="_ - Repository - SeqAnInf - CMIS Project Serv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1491332"/>
            <a:ext cx="4344517" cy="46348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114" y="3358557"/>
            <a:ext cx="2742083" cy="176041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515100" y="5115215"/>
            <a:ext cx="196309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</a:rPr>
              <a:t>[Photo Credit: </a:t>
            </a:r>
            <a:r>
              <a:rPr lang="en-US" sz="1100" dirty="0" err="1" smtClean="0">
                <a:solidFill>
                  <a:schemeClr val="bg1">
                    <a:lumMod val="50000"/>
                  </a:schemeClr>
                </a:solidFill>
              </a:rPr>
              <a:t>ryancr</a:t>
            </a: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445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way to plan and share research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534275"/>
            <a:ext cx="6350000" cy="40767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298696" y="4610975"/>
            <a:ext cx="142290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</a:rPr>
              <a:t>[Photo Credit: </a:t>
            </a:r>
            <a:r>
              <a:rPr lang="en-US" sz="1100" dirty="0" err="1" smtClean="0">
                <a:solidFill>
                  <a:schemeClr val="bg1">
                    <a:lumMod val="50000"/>
                  </a:schemeClr>
                </a:solidFill>
              </a:rPr>
              <a:t>ryancr</a:t>
            </a: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F13856A-D470-224A-83AA-8AB34FF9FDE1}" type="datetime4">
              <a:rPr lang="en-US" smtClean="0"/>
              <a:pPr/>
              <a:t>November 19, 2012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173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Bad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79524" cy="4525963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Back-up and share </a:t>
            </a:r>
            <a:r>
              <a:rPr lang="en-US" b="1" dirty="0" smtClean="0">
                <a:solidFill>
                  <a:schemeClr val="accent1"/>
                </a:solidFill>
              </a:rPr>
              <a:t>individual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important files on group-share</a:t>
            </a:r>
          </a:p>
          <a:p>
            <a:pPr lvl="1"/>
            <a:endParaRPr lang="en-US" dirty="0" smtClean="0">
              <a:solidFill>
                <a:srgbClr val="F79646"/>
              </a:solidFill>
            </a:endParaRPr>
          </a:p>
          <a:p>
            <a:pPr lvl="1"/>
            <a:r>
              <a:rPr lang="en-US" dirty="0" smtClean="0">
                <a:solidFill>
                  <a:srgbClr val="E46C0A"/>
                </a:solidFill>
              </a:rPr>
              <a:t>Forget </a:t>
            </a:r>
            <a:r>
              <a:rPr lang="en-US" dirty="0" smtClean="0"/>
              <a:t>to upload latest version?</a:t>
            </a:r>
          </a:p>
          <a:p>
            <a:pPr lvl="1"/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Need to </a:t>
            </a:r>
            <a:r>
              <a:rPr lang="en-US" dirty="0" smtClean="0">
                <a:solidFill>
                  <a:srgbClr val="FF6600"/>
                </a:solidFill>
              </a:rPr>
              <a:t>recall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how data was generated </a:t>
            </a:r>
            <a:r>
              <a:rPr lang="en-US" dirty="0" smtClean="0"/>
              <a:t>?</a:t>
            </a:r>
            <a:endParaRPr lang="en-US" dirty="0" smtClean="0"/>
          </a:p>
          <a:p>
            <a:pPr lvl="1"/>
            <a:r>
              <a:rPr lang="en-US" dirty="0" smtClean="0"/>
              <a:t>Need a </a:t>
            </a:r>
            <a:r>
              <a:rPr lang="en-US" dirty="0" smtClean="0">
                <a:solidFill>
                  <a:srgbClr val="E46C0A"/>
                </a:solidFill>
              </a:rPr>
              <a:t>previous version 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>
                <a:solidFill>
                  <a:srgbClr val="E46C0A"/>
                </a:solidFill>
              </a:rPr>
              <a:t>Broken or deleted </a:t>
            </a:r>
            <a:r>
              <a:rPr lang="en-US" dirty="0" smtClean="0"/>
              <a:t>a file ?</a:t>
            </a:r>
          </a:p>
          <a:p>
            <a:pPr lvl="1"/>
            <a:r>
              <a:rPr lang="en-US" dirty="0" smtClean="0">
                <a:solidFill>
                  <a:srgbClr val="E46C0A"/>
                </a:solidFill>
              </a:rPr>
              <a:t>Find </a:t>
            </a:r>
            <a:r>
              <a:rPr lang="en-US" dirty="0" smtClean="0"/>
              <a:t>files ?</a:t>
            </a:r>
          </a:p>
          <a:p>
            <a:pPr lvl="1"/>
            <a:r>
              <a:rPr lang="en-US" dirty="0" smtClean="0">
                <a:solidFill>
                  <a:srgbClr val="E46C0A"/>
                </a:solidFill>
              </a:rPr>
              <a:t>Sort out </a:t>
            </a:r>
            <a:r>
              <a:rPr lang="en-US" dirty="0" smtClean="0"/>
              <a:t>paths/programs ?</a:t>
            </a:r>
          </a:p>
          <a:p>
            <a:pPr lvl="1">
              <a:buNone/>
            </a:pPr>
            <a:endParaRPr lang="en-US" dirty="0" smtClean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7A98263-37A6-4248-A66A-A812261DCA79}" type="datetime4">
              <a:rPr lang="en-US" smtClean="0"/>
              <a:pPr/>
              <a:t>November 19, 2012</a:t>
            </a:fld>
            <a:endParaRPr lang="en-US"/>
          </a:p>
        </p:txBody>
      </p:sp>
      <p:grpSp>
        <p:nvGrpSpPr>
          <p:cNvPr id="4" name="Group 9"/>
          <p:cNvGrpSpPr/>
          <p:nvPr/>
        </p:nvGrpSpPr>
        <p:grpSpPr>
          <a:xfrm>
            <a:off x="6293503" y="2363919"/>
            <a:ext cx="2716915" cy="3393944"/>
            <a:chOff x="6471303" y="2732219"/>
            <a:chExt cx="2716915" cy="3393944"/>
          </a:xfrm>
        </p:grpSpPr>
        <p:sp>
          <p:nvSpPr>
            <p:cNvPr id="6" name="Rectangle 5"/>
            <p:cNvSpPr/>
            <p:nvPr/>
          </p:nvSpPr>
          <p:spPr>
            <a:xfrm>
              <a:off x="6964870" y="5864553"/>
              <a:ext cx="2223348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dirty="0" smtClean="0">
                  <a:solidFill>
                    <a:srgbClr val="78BE20"/>
                  </a:solidFill>
                </a:rPr>
                <a:t>[Photo Credit: </a:t>
              </a:r>
              <a:r>
                <a:rPr lang="en-US" sz="1100" dirty="0" err="1" smtClean="0">
                  <a:solidFill>
                    <a:srgbClr val="78BE20"/>
                  </a:solidFill>
                </a:rPr>
                <a:t>myconfinedspace</a:t>
              </a:r>
              <a:r>
                <a:rPr lang="en-US" sz="1100" dirty="0" smtClean="0">
                  <a:solidFill>
                    <a:srgbClr val="78BE20"/>
                  </a:solidFill>
                </a:rPr>
                <a:t>]</a:t>
              </a:r>
              <a:endParaRPr lang="en-US" sz="1100" dirty="0">
                <a:solidFill>
                  <a:srgbClr val="78BE20"/>
                </a:soli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71303" y="2732219"/>
              <a:ext cx="2443221" cy="31323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3854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502875"/>
              </p:ext>
            </p:extLst>
          </p:nvPr>
        </p:nvGraphicFramePr>
        <p:xfrm>
          <a:off x="6362699" y="893635"/>
          <a:ext cx="2374902" cy="5107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7451"/>
                <a:gridCol w="1187451"/>
              </a:tblGrid>
              <a:tr h="4542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Product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Time</a:t>
                      </a:r>
                      <a:endParaRPr lang="en-US" sz="1600" dirty="0"/>
                    </a:p>
                  </a:txBody>
                  <a:tcPr/>
                </a:tc>
              </a:tr>
              <a:tr h="567313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fastq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 days</a:t>
                      </a:r>
                      <a:endParaRPr lang="en-US" sz="1600" dirty="0"/>
                    </a:p>
                  </a:txBody>
                  <a:tcPr anchor="ctr"/>
                </a:tc>
              </a:tr>
              <a:tr h="370716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105420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bam, </a:t>
                      </a:r>
                      <a:r>
                        <a:rPr lang="en-US" sz="1600" dirty="0" err="1" smtClean="0"/>
                        <a:t>vcf</a:t>
                      </a:r>
                      <a:r>
                        <a:rPr lang="en-US" sz="1600" dirty="0" smtClean="0"/>
                        <a:t>,…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3 weeks </a:t>
                      </a:r>
                      <a:endParaRPr lang="en-US" sz="1600" dirty="0"/>
                    </a:p>
                  </a:txBody>
                  <a:tcPr anchor="ctr"/>
                </a:tc>
              </a:tr>
              <a:tr h="4445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137160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paper</a:t>
                      </a:r>
                      <a:endParaRPr lang="en-US" sz="1600" dirty="0"/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&gt;6 months</a:t>
                      </a:r>
                      <a:endParaRPr lang="en-US" sz="1600" dirty="0"/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5147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7077396" y="5246300"/>
            <a:ext cx="1660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7F7F7F"/>
                </a:solidFill>
              </a:rPr>
              <a:t>Per one-</a:t>
            </a:r>
            <a:r>
              <a:rPr lang="en-US" sz="1200" dirty="0" err="1" smtClean="0">
                <a:solidFill>
                  <a:srgbClr val="7F7F7F"/>
                </a:solidFill>
              </a:rPr>
              <a:t>flowcell</a:t>
            </a:r>
            <a:r>
              <a:rPr lang="en-US" sz="1200" dirty="0" smtClean="0">
                <a:solidFill>
                  <a:srgbClr val="7F7F7F"/>
                </a:solidFill>
              </a:rPr>
              <a:t> project</a:t>
            </a:r>
            <a:endParaRPr lang="en-US" sz="1200" dirty="0">
              <a:solidFill>
                <a:srgbClr val="7F7F7F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Production Informatics and Bioinformatics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grpSp>
        <p:nvGrpSpPr>
          <p:cNvPr id="2" name="Group 29"/>
          <p:cNvGrpSpPr/>
          <p:nvPr/>
        </p:nvGrpSpPr>
        <p:grpSpPr>
          <a:xfrm>
            <a:off x="418002" y="1166018"/>
            <a:ext cx="5931998" cy="4790282"/>
            <a:chOff x="113202" y="1369218"/>
            <a:chExt cx="5931998" cy="4790282"/>
          </a:xfrm>
        </p:grpSpPr>
        <p:sp>
          <p:nvSpPr>
            <p:cNvPr id="27" name="Rounded Rectangle 26"/>
            <p:cNvSpPr/>
            <p:nvPr/>
          </p:nvSpPr>
          <p:spPr>
            <a:xfrm>
              <a:off x="1917700" y="2433638"/>
              <a:ext cx="4127500" cy="1287462"/>
            </a:xfrm>
            <a:prstGeom prst="round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1"/>
              <a:r>
                <a:rPr lang="en-US" dirty="0" smtClean="0">
                  <a:solidFill>
                    <a:srgbClr val="37591F"/>
                  </a:solidFill>
                </a:rPr>
                <a:t>Map to genome and generate raw genomic features (e.g. </a:t>
              </a:r>
              <a:r>
                <a:rPr lang="en-US" dirty="0" err="1" smtClean="0">
                  <a:solidFill>
                    <a:srgbClr val="37591F"/>
                  </a:solidFill>
                </a:rPr>
                <a:t>SNPs</a:t>
              </a:r>
              <a:r>
                <a:rPr lang="en-US" dirty="0" smtClean="0">
                  <a:solidFill>
                    <a:srgbClr val="37591F"/>
                  </a:solidFill>
                </a:rPr>
                <a:t>)</a:t>
              </a:r>
              <a:endParaRPr lang="en-US" dirty="0">
                <a:solidFill>
                  <a:srgbClr val="37591F"/>
                </a:solidFill>
              </a:endParaRPr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1917700" y="3817938"/>
              <a:ext cx="4127500" cy="1770062"/>
            </a:xfrm>
            <a:prstGeom prst="round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1"/>
              <a:r>
                <a:rPr lang="en-US" dirty="0" smtClean="0"/>
                <a:t>Analyze the data; Uncover the biological meaning</a:t>
              </a:r>
              <a:endParaRPr lang="en-US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917700" y="1379538"/>
              <a:ext cx="4127500" cy="944562"/>
            </a:xfrm>
            <a:prstGeom prst="round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1"/>
              <a:r>
                <a:rPr lang="en-US" dirty="0" smtClean="0"/>
                <a:t>Produce raw sequence reads</a:t>
              </a:r>
            </a:p>
          </p:txBody>
        </p:sp>
        <p:sp>
          <p:nvSpPr>
            <p:cNvPr id="29" name="Rounded Rectangle 28"/>
            <p:cNvSpPr/>
            <p:nvPr/>
          </p:nvSpPr>
          <p:spPr>
            <a:xfrm rot="5400000">
              <a:off x="-64691" y="2777728"/>
              <a:ext cx="3761581" cy="944562"/>
            </a:xfrm>
            <a:prstGeom prst="roundRect">
              <a:avLst>
                <a:gd name="adj" fmla="val 0"/>
              </a:avLst>
            </a:prstGeom>
            <a:solidFill>
              <a:srgbClr val="EEEDE3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1"/>
              <a:endParaRPr lang="en-US" dirty="0"/>
            </a:p>
          </p:txBody>
        </p:sp>
        <p:sp>
          <p:nvSpPr>
            <p:cNvPr id="17" name="Pentagon 16"/>
            <p:cNvSpPr/>
            <p:nvPr/>
          </p:nvSpPr>
          <p:spPr>
            <a:xfrm rot="5400000">
              <a:off x="444589" y="1041311"/>
              <a:ext cx="1486218" cy="2146796"/>
            </a:xfrm>
            <a:prstGeom prst="homePlate">
              <a:avLst>
                <a:gd name="adj" fmla="val 36738"/>
              </a:avLst>
            </a:prstGeom>
            <a:ln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</p:sp>
        <p:sp>
          <p:nvSpPr>
            <p:cNvPr id="18" name="TextBox 17"/>
            <p:cNvSpPr txBox="1"/>
            <p:nvPr/>
          </p:nvSpPr>
          <p:spPr>
            <a:xfrm>
              <a:off x="251593" y="1696134"/>
              <a:ext cx="1860203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rgbClr val="FBFEFF"/>
                  </a:solidFill>
                  <a:latin typeface="Helvetica Neue"/>
                  <a:cs typeface="Helvetica Neue"/>
                </a:rPr>
                <a:t>Basic Production</a:t>
              </a:r>
            </a:p>
            <a:p>
              <a:pPr algn="ctr"/>
              <a:r>
                <a:rPr lang="en-US" sz="1600" b="1" dirty="0" smtClean="0">
                  <a:solidFill>
                    <a:srgbClr val="FBFEFF"/>
                  </a:solidFill>
                  <a:latin typeface="Helvetica Neue"/>
                  <a:cs typeface="Helvetica Neue"/>
                </a:rPr>
                <a:t>Informatics</a:t>
              </a:r>
              <a:endParaRPr lang="en-US" sz="1600" b="1" dirty="0">
                <a:solidFill>
                  <a:srgbClr val="FBFEFF"/>
                </a:solidFill>
                <a:latin typeface="Helvetica Neue"/>
                <a:cs typeface="Helvetica Neue"/>
              </a:endParaRPr>
            </a:p>
          </p:txBody>
        </p:sp>
        <p:sp>
          <p:nvSpPr>
            <p:cNvPr id="20" name="Chevron 19"/>
            <p:cNvSpPr/>
            <p:nvPr/>
          </p:nvSpPr>
          <p:spPr>
            <a:xfrm rot="5400000">
              <a:off x="274731" y="2268632"/>
              <a:ext cx="1837041" cy="2160097"/>
            </a:xfrm>
            <a:prstGeom prst="chevron">
              <a:avLst>
                <a:gd name="adj" fmla="val 30955"/>
              </a:avLst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Chevron 22"/>
            <p:cNvSpPr/>
            <p:nvPr/>
          </p:nvSpPr>
          <p:spPr>
            <a:xfrm rot="5400000">
              <a:off x="20731" y="3906931"/>
              <a:ext cx="2345040" cy="2160097"/>
            </a:xfrm>
            <a:prstGeom prst="chevron">
              <a:avLst>
                <a:gd name="adj" fmla="val 26839"/>
              </a:avLst>
            </a:prstGeom>
            <a:ln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</p:sp>
        <p:sp>
          <p:nvSpPr>
            <p:cNvPr id="24" name="TextBox 23"/>
            <p:cNvSpPr txBox="1"/>
            <p:nvPr/>
          </p:nvSpPr>
          <p:spPr>
            <a:xfrm>
              <a:off x="173832" y="3029634"/>
              <a:ext cx="2015732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accent2">
                      <a:lumMod val="75000"/>
                    </a:schemeClr>
                  </a:solidFill>
                  <a:latin typeface="Helvetica Neue"/>
                  <a:cs typeface="Helvetica Neue"/>
                </a:rPr>
                <a:t>Advanced </a:t>
              </a:r>
            </a:p>
            <a:p>
              <a:pPr algn="ctr"/>
              <a:r>
                <a:rPr lang="en-US" sz="1600" b="1" dirty="0" smtClean="0">
                  <a:solidFill>
                    <a:schemeClr val="accent2">
                      <a:lumMod val="75000"/>
                    </a:schemeClr>
                  </a:solidFill>
                  <a:latin typeface="Helvetica Neue"/>
                  <a:cs typeface="Helvetica Neue"/>
                </a:rPr>
                <a:t>Production Inform.</a:t>
              </a:r>
              <a:endParaRPr lang="en-US" sz="1600" b="1" dirty="0">
                <a:solidFill>
                  <a:schemeClr val="accent2">
                    <a:lumMod val="75000"/>
                  </a:schemeClr>
                </a:solidFill>
                <a:latin typeface="Helvetica Neue"/>
                <a:cs typeface="Helvetica Neue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00933" y="4718734"/>
              <a:ext cx="1612337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rgbClr val="FBFEFF"/>
                  </a:solidFill>
                  <a:latin typeface="Helvetica Neue"/>
                  <a:cs typeface="Helvetica Neue"/>
                </a:rPr>
                <a:t>Bioinformatics</a:t>
              </a:r>
            </a:p>
            <a:p>
              <a:pPr algn="ctr"/>
              <a:r>
                <a:rPr lang="en-US" sz="1600" b="1" dirty="0" smtClean="0">
                  <a:solidFill>
                    <a:srgbClr val="FBFEFF"/>
                  </a:solidFill>
                  <a:latin typeface="Helvetica Neue"/>
                  <a:cs typeface="Helvetica Neue"/>
                </a:rPr>
                <a:t>Research</a:t>
              </a:r>
              <a:endParaRPr lang="en-US" sz="1600" b="1" dirty="0">
                <a:solidFill>
                  <a:srgbClr val="FBFEFF"/>
                </a:solidFill>
                <a:latin typeface="Helvetica Neue"/>
                <a:cs typeface="Helvetica Neue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9230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Control via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4FF5377-AA6C-004D-AC79-70CADC1E2B32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5" name="Frame 4"/>
          <p:cNvSpPr/>
          <p:nvPr/>
        </p:nvSpPr>
        <p:spPr>
          <a:xfrm>
            <a:off x="2471420" y="1417638"/>
            <a:ext cx="3751580" cy="1325562"/>
          </a:xfrm>
          <a:prstGeom prst="fram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Frame 5"/>
          <p:cNvSpPr/>
          <p:nvPr/>
        </p:nvSpPr>
        <p:spPr>
          <a:xfrm>
            <a:off x="721856" y="4013200"/>
            <a:ext cx="1551940" cy="1551940"/>
          </a:xfrm>
          <a:prstGeom prst="fram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Frame 7"/>
          <p:cNvSpPr/>
          <p:nvPr/>
        </p:nvSpPr>
        <p:spPr>
          <a:xfrm>
            <a:off x="3721945" y="4013200"/>
            <a:ext cx="1551940" cy="1551940"/>
          </a:xfrm>
          <a:prstGeom prst="fram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Frame 8"/>
          <p:cNvSpPr/>
          <p:nvPr/>
        </p:nvSpPr>
        <p:spPr>
          <a:xfrm>
            <a:off x="6415615" y="4013200"/>
            <a:ext cx="1551940" cy="1551940"/>
          </a:xfrm>
          <a:prstGeom prst="fram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olded Corner 9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3962400" y="1752600"/>
            <a:ext cx="2032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Redmine</a:t>
            </a:r>
            <a:endParaRPr lang="en-US" sz="3600" dirty="0"/>
          </a:p>
        </p:txBody>
      </p:sp>
      <p:sp>
        <p:nvSpPr>
          <p:cNvPr id="12" name="TextBox 11"/>
          <p:cNvSpPr txBox="1"/>
          <p:nvPr/>
        </p:nvSpPr>
        <p:spPr>
          <a:xfrm>
            <a:off x="645656" y="5565140"/>
            <a:ext cx="582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Neil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721945" y="5565140"/>
            <a:ext cx="608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415615" y="5565140"/>
            <a:ext cx="672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Mike</a:t>
            </a:r>
            <a:endParaRPr lang="en-US" dirty="0"/>
          </a:p>
        </p:txBody>
      </p:sp>
      <p:sp>
        <p:nvSpPr>
          <p:cNvPr id="18" name="Folded Corner 17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olded Corner 16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sp>
      <p:sp>
        <p:nvSpPr>
          <p:cNvPr id="16" name="Folded Corner 15"/>
          <p:cNvSpPr/>
          <p:nvPr/>
        </p:nvSpPr>
        <p:spPr>
          <a:xfrm>
            <a:off x="1096010" y="4401820"/>
            <a:ext cx="678180" cy="822960"/>
          </a:xfrm>
          <a:prstGeom prst="foldedCorner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sp>
      <p:sp>
        <p:nvSpPr>
          <p:cNvPr id="19" name="Folded Corner 18"/>
          <p:cNvSpPr/>
          <p:nvPr/>
        </p:nvSpPr>
        <p:spPr>
          <a:xfrm>
            <a:off x="1108710" y="4401820"/>
            <a:ext cx="678180" cy="822960"/>
          </a:xfrm>
          <a:prstGeom prst="foldedCorner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sp>
      <p:sp>
        <p:nvSpPr>
          <p:cNvPr id="20" name="Folded Corner 19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sp>
      <p:sp>
        <p:nvSpPr>
          <p:cNvPr id="21" name="Folded Corner 20"/>
          <p:cNvSpPr/>
          <p:nvPr/>
        </p:nvSpPr>
        <p:spPr>
          <a:xfrm>
            <a:off x="6776720" y="4414520"/>
            <a:ext cx="678180" cy="822960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  <p:sp>
        <p:nvSpPr>
          <p:cNvPr id="22" name="Folded Corner 21"/>
          <p:cNvSpPr/>
          <p:nvPr/>
        </p:nvSpPr>
        <p:spPr>
          <a:xfrm>
            <a:off x="6751320" y="4414520"/>
            <a:ext cx="678180" cy="822960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  <p:sp>
        <p:nvSpPr>
          <p:cNvPr id="23" name="Folded Corner 22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  <p:sp>
        <p:nvSpPr>
          <p:cNvPr id="24" name="Folded Corner 23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  <p:sp>
        <p:nvSpPr>
          <p:cNvPr id="26" name="TextBox 25"/>
          <p:cNvSpPr txBox="1"/>
          <p:nvPr/>
        </p:nvSpPr>
        <p:spPr>
          <a:xfrm>
            <a:off x="721856" y="3378200"/>
            <a:ext cx="1564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Local Versions: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21856" y="1354138"/>
            <a:ext cx="1251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Repository:</a:t>
            </a:r>
            <a:endParaRPr lang="en-US" dirty="0"/>
          </a:p>
        </p:txBody>
      </p:sp>
      <p:sp>
        <p:nvSpPr>
          <p:cNvPr id="30" name="Folded Corner 29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olded Corner 28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sp>
      <p:sp>
        <p:nvSpPr>
          <p:cNvPr id="25" name="Folded Corner 24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80788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6.2963E-6 L -0.21389 0.39814 " pathEditMode="relative" ptsTypes="AA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4.81481E-6 L 0.21406 -0.39838 " pathEditMode="relative" ptsTypes="AA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4 -0.00393 L 0.11702 0.39074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" y="1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7 L 0.4052 0.40232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" y="2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7037E-7 L -0.4052 -0.40231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3" y="-20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4.44444E-6 L 0.11475 0.39097 " pathEditMode="relative" ptsTypes="AA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82 -0.00393 L -0.20868 0.39445 " pathEditMode="relative" rAng="0" ptsTypes="AA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" y="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5 -0.00208 L 0.11598 -0.00185 " pathEditMode="relative" rAng="0" ptsTypes="AA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2.22222E-6 L 0.05642 -2.22222E-6 " pathEditMode="relative" rAng="0" ptsTypes="AA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version control result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3801"/>
            <a:ext cx="3683000" cy="654050"/>
          </a:xfrm>
        </p:spPr>
        <p:txBody>
          <a:bodyPr/>
          <a:lstStyle/>
          <a:p>
            <a:r>
              <a:rPr lang="en-US" sz="2000" dirty="0" smtClean="0"/>
              <a:t>Folder structure (</a:t>
            </a:r>
            <a:r>
              <a:rPr lang="en-US" sz="2000" dirty="0" err="1" smtClean="0">
                <a:solidFill>
                  <a:srgbClr val="FF0000"/>
                </a:solidFill>
              </a:rPr>
              <a:t>denis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4FF5377-AA6C-004D-AC79-70CADC1E2B32}" type="datetime4">
              <a:rPr lang="en-US" smtClean="0"/>
              <a:pPr/>
              <a:t>November 19, 2012</a:t>
            </a:fld>
            <a:endParaRPr lang="en-US" dirty="0"/>
          </a:p>
        </p:txBody>
      </p:sp>
      <p:pic>
        <p:nvPicPr>
          <p:cNvPr id="10" name="Picture 9" descr="uqdbauer-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47850"/>
            <a:ext cx="3302000" cy="2070100"/>
          </a:xfrm>
          <a:prstGeom prst="rect">
            <a:avLst/>
          </a:prstGeom>
        </p:spPr>
      </p:pic>
      <p:pic>
        <p:nvPicPr>
          <p:cNvPr id="12" name="Picture 11" descr="uqdbauer-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79600"/>
            <a:ext cx="3644900" cy="2755900"/>
          </a:xfrm>
          <a:prstGeom prst="rect">
            <a:avLst/>
          </a:prstGeom>
        </p:spPr>
      </p:pic>
      <p:pic>
        <p:nvPicPr>
          <p:cNvPr id="14" name="Picture 13" descr="uqdbauer-9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1879600"/>
            <a:ext cx="3340100" cy="2781300"/>
          </a:xfrm>
          <a:prstGeom prst="rect">
            <a:avLst/>
          </a:prstGeom>
        </p:spPr>
      </p:pic>
      <p:pic>
        <p:nvPicPr>
          <p:cNvPr id="15" name="Picture 14" descr="uqdbauer-1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879600"/>
            <a:ext cx="3429000" cy="2971800"/>
          </a:xfrm>
          <a:prstGeom prst="rect">
            <a:avLst/>
          </a:prstGeom>
        </p:spPr>
      </p:pic>
      <p:pic>
        <p:nvPicPr>
          <p:cNvPr id="17" name="Picture 16" descr="uqdbauer-12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1600" y="1879600"/>
            <a:ext cx="3505200" cy="1828800"/>
          </a:xfrm>
          <a:prstGeom prst="rect">
            <a:avLst/>
          </a:prstGeom>
        </p:spPr>
      </p:pic>
      <p:pic>
        <p:nvPicPr>
          <p:cNvPr id="19" name="Picture 18" descr="uqdbauer-14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81600" y="4635500"/>
            <a:ext cx="4330700" cy="1600200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5105400" y="1193801"/>
            <a:ext cx="3683000" cy="654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Folder structure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(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bruce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pic>
        <p:nvPicPr>
          <p:cNvPr id="16" name="Picture 15" descr="uqdbauer-11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3200" y="1879600"/>
            <a:ext cx="3403600" cy="1828800"/>
          </a:xfrm>
          <a:prstGeom prst="rect">
            <a:avLst/>
          </a:prstGeom>
        </p:spPr>
      </p:pic>
      <p:sp>
        <p:nvSpPr>
          <p:cNvPr id="21" name="Content Placeholder 2"/>
          <p:cNvSpPr txBox="1">
            <a:spLocks/>
          </p:cNvSpPr>
          <p:nvPr/>
        </p:nvSpPr>
        <p:spPr>
          <a:xfrm>
            <a:off x="5105400" y="4222750"/>
            <a:ext cx="4038600" cy="654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Helvetica Neue"/>
                <a:cs typeface="Helvetica Neue"/>
              </a:rPr>
              <a:t>Folder structure </a:t>
            </a:r>
            <a:r>
              <a:rPr lang="en-US" sz="2000" dirty="0" smtClean="0">
                <a:solidFill>
                  <a:srgbClr val="1C1C1C"/>
                </a:solidFill>
                <a:latin typeface="Helvetica Neue"/>
                <a:cs typeface="Helvetica Neue"/>
              </a:rPr>
              <a:t>(repository)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pic>
        <p:nvPicPr>
          <p:cNvPr id="18" name="Picture 17" descr="uqdbauer-13.jp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05400" y="4635500"/>
            <a:ext cx="3822700" cy="2082800"/>
          </a:xfrm>
          <a:prstGeom prst="rect">
            <a:avLst/>
          </a:prstGeom>
        </p:spPr>
      </p:pic>
      <p:pic>
        <p:nvPicPr>
          <p:cNvPr id="22" name="Picture 21" descr="uqdbauer-15.jp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94300" y="1879600"/>
            <a:ext cx="3733800" cy="2324100"/>
          </a:xfrm>
          <a:prstGeom prst="rect">
            <a:avLst/>
          </a:prstGeom>
        </p:spPr>
      </p:pic>
      <p:pic>
        <p:nvPicPr>
          <p:cNvPr id="23" name="Picture 22" descr="uqdbauer-16.jp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3900" y="1847850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077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6201"/>
            <a:ext cx="6388100" cy="2578100"/>
          </a:xfrm>
        </p:spPr>
        <p:txBody>
          <a:bodyPr/>
          <a:lstStyle/>
          <a:p>
            <a:r>
              <a:rPr lang="en-US" dirty="0" smtClean="0"/>
              <a:t>Workflow</a:t>
            </a:r>
          </a:p>
          <a:p>
            <a:pPr lvl="1"/>
            <a:r>
              <a:rPr lang="en-US" dirty="0" smtClean="0"/>
              <a:t>Identify long term </a:t>
            </a:r>
            <a:r>
              <a:rPr lang="en-US" dirty="0" smtClean="0">
                <a:solidFill>
                  <a:srgbClr val="FF6600"/>
                </a:solidFill>
              </a:rPr>
              <a:t>goal</a:t>
            </a:r>
            <a:r>
              <a:rPr lang="en-US" dirty="0" smtClean="0">
                <a:solidFill>
                  <a:srgbClr val="F79646"/>
                </a:solidFill>
              </a:rPr>
              <a:t> </a:t>
            </a:r>
            <a:r>
              <a:rPr lang="en-US" dirty="0" smtClean="0"/>
              <a:t>(e.g. paper)</a:t>
            </a:r>
          </a:p>
          <a:p>
            <a:pPr lvl="1"/>
            <a:r>
              <a:rPr lang="en-US" dirty="0" smtClean="0"/>
              <a:t>Identify </a:t>
            </a:r>
            <a:r>
              <a:rPr lang="en-US" dirty="0" smtClean="0">
                <a:solidFill>
                  <a:srgbClr val="FF6600"/>
                </a:solidFill>
              </a:rPr>
              <a:t>task</a:t>
            </a:r>
            <a:r>
              <a:rPr lang="en-US" dirty="0" smtClean="0">
                <a:solidFill>
                  <a:srgbClr val="F79646"/>
                </a:solidFill>
              </a:rPr>
              <a:t> </a:t>
            </a:r>
            <a:r>
              <a:rPr lang="en-US" dirty="0" smtClean="0"/>
              <a:t>to achieve the goal in </a:t>
            </a:r>
            <a:r>
              <a:rPr lang="en-US" dirty="0" smtClean="0"/>
              <a:t>Meetings</a:t>
            </a:r>
          </a:p>
          <a:p>
            <a:pPr lvl="1"/>
            <a:r>
              <a:rPr lang="en-US" dirty="0" smtClean="0"/>
              <a:t>Assign </a:t>
            </a:r>
            <a:r>
              <a:rPr lang="en-US" dirty="0" smtClean="0">
                <a:solidFill>
                  <a:srgbClr val="FF6600"/>
                </a:solidFill>
              </a:rPr>
              <a:t>person</a:t>
            </a:r>
            <a:r>
              <a:rPr lang="en-US" dirty="0" smtClean="0">
                <a:solidFill>
                  <a:srgbClr val="F79646"/>
                </a:solidFill>
              </a:rPr>
              <a:t> </a:t>
            </a:r>
            <a:r>
              <a:rPr lang="en-US" dirty="0" smtClean="0"/>
              <a:t>to handle </a:t>
            </a:r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Record </a:t>
            </a:r>
            <a:r>
              <a:rPr lang="en-US" dirty="0" smtClean="0">
                <a:solidFill>
                  <a:srgbClr val="FF6600"/>
                </a:solidFill>
              </a:rPr>
              <a:t>progress </a:t>
            </a:r>
            <a:r>
              <a:rPr lang="en-US" dirty="0" smtClean="0"/>
              <a:t>in the task</a:t>
            </a:r>
          </a:p>
          <a:p>
            <a:pPr lvl="1"/>
            <a:r>
              <a:rPr lang="en-US" dirty="0" smtClean="0"/>
              <a:t>Add </a:t>
            </a:r>
            <a:r>
              <a:rPr lang="en-US" dirty="0" smtClean="0">
                <a:solidFill>
                  <a:srgbClr val="FF6600"/>
                </a:solidFill>
              </a:rPr>
              <a:t>final result </a:t>
            </a:r>
            <a:r>
              <a:rPr lang="en-US" dirty="0" smtClean="0"/>
              <a:t>file to the version control to share</a:t>
            </a:r>
            <a:endParaRPr lang="en-US" dirty="0" smtClean="0"/>
          </a:p>
          <a:p>
            <a:pPr lvl="1"/>
            <a:r>
              <a:rPr lang="en-US" dirty="0" smtClean="0"/>
              <a:t>Write </a:t>
            </a:r>
            <a:r>
              <a:rPr lang="en-US" dirty="0" smtClean="0"/>
              <a:t>wiki/</a:t>
            </a:r>
            <a:r>
              <a:rPr lang="en-US" dirty="0" smtClean="0">
                <a:solidFill>
                  <a:srgbClr val="FF6600"/>
                </a:solidFill>
              </a:rPr>
              <a:t>news</a:t>
            </a:r>
            <a:r>
              <a:rPr lang="en-US" dirty="0" smtClean="0">
                <a:solidFill>
                  <a:srgbClr val="F79646"/>
                </a:solidFill>
              </a:rPr>
              <a:t> </a:t>
            </a:r>
            <a:r>
              <a:rPr lang="en-US" dirty="0" smtClean="0"/>
              <a:t>article to summarize </a:t>
            </a:r>
            <a:r>
              <a:rPr lang="en-US" dirty="0" smtClean="0"/>
              <a:t>outcome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4FF5377-AA6C-004D-AC79-70CADC1E2B32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8" name="Content Placeholder 5"/>
          <p:cNvSpPr txBox="1">
            <a:spLocks/>
          </p:cNvSpPr>
          <p:nvPr/>
        </p:nvSpPr>
        <p:spPr bwMode="auto">
          <a:xfrm>
            <a:off x="457200" y="3924301"/>
            <a:ext cx="66675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ts val="563"/>
              </a:spcAft>
              <a:buFont typeface="Arial" charset="0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50825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Font typeface="Symbol" pitchFamily="18" charset="2"/>
              <a:buChar char="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3238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55650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8000" indent="-2520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chemeClr val="accent2"/>
              </a:buClr>
              <a:buFont typeface="Arial" pitchFamily="34" charset="0"/>
              <a:buChar char="•"/>
              <a:defRPr sz="1800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000000"/>
                </a:solidFill>
              </a:rPr>
              <a:t>Benefits </a:t>
            </a:r>
            <a:endParaRPr lang="en-US" dirty="0" smtClean="0"/>
          </a:p>
          <a:p>
            <a:pPr lvl="1"/>
            <a:r>
              <a:rPr lang="en-US" dirty="0" smtClean="0">
                <a:solidFill>
                  <a:srgbClr val="E46C0A"/>
                </a:solidFill>
              </a:rPr>
              <a:t>back-up</a:t>
            </a:r>
            <a:r>
              <a:rPr lang="en-US" dirty="0" smtClean="0"/>
              <a:t> automatic,</a:t>
            </a:r>
          </a:p>
          <a:p>
            <a:pPr lvl="1"/>
            <a:r>
              <a:rPr lang="en-US" dirty="0" smtClean="0">
                <a:solidFill>
                  <a:srgbClr val="FF6600"/>
                </a:solidFill>
              </a:rPr>
              <a:t>Share scripts </a:t>
            </a:r>
            <a:r>
              <a:rPr lang="en-US" dirty="0" smtClean="0"/>
              <a:t>in the </a:t>
            </a:r>
            <a:r>
              <a:rPr lang="en-US" dirty="0" smtClean="0">
                <a:solidFill>
                  <a:srgbClr val="FF6600"/>
                </a:solidFill>
              </a:rPr>
              <a:t>folder structure </a:t>
            </a:r>
            <a:r>
              <a:rPr lang="en-US" dirty="0" smtClean="0">
                <a:solidFill>
                  <a:srgbClr val="000000"/>
                </a:solidFill>
              </a:rPr>
              <a:t>they were 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Share outcome </a:t>
            </a:r>
            <a:r>
              <a:rPr lang="en-US" dirty="0" smtClean="0">
                <a:solidFill>
                  <a:srgbClr val="FF6600"/>
                </a:solidFill>
              </a:rPr>
              <a:t>files</a:t>
            </a:r>
            <a:r>
              <a:rPr lang="en-US" dirty="0" smtClean="0"/>
              <a:t> within the folder structure,</a:t>
            </a:r>
          </a:p>
          <a:p>
            <a:pPr lvl="1"/>
            <a:r>
              <a:rPr lang="en-US" dirty="0" smtClean="0">
                <a:solidFill>
                  <a:srgbClr val="FF6600"/>
                </a:solidFill>
              </a:rPr>
              <a:t>Annotate files </a:t>
            </a:r>
            <a:r>
              <a:rPr lang="en-US" dirty="0" smtClean="0"/>
              <a:t>in our project server</a:t>
            </a:r>
            <a:endParaRPr lang="en-US" dirty="0" smtClean="0"/>
          </a:p>
        </p:txBody>
      </p:sp>
      <p:pic>
        <p:nvPicPr>
          <p:cNvPr id="9" name="Picture 8" descr="Redmine - Overview - Redmine-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27035">
            <a:off x="6550740" y="572046"/>
            <a:ext cx="2337784" cy="886746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 cmpd="sng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" name="Picture 9" descr="Git - Fast Version Control System-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66100">
            <a:off x="6944005" y="1133184"/>
            <a:ext cx="1934717" cy="1007665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 cmpd="sng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574861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159930" y="1066800"/>
            <a:ext cx="8829190" cy="117706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/>
              <a:t>Documentation: Project Server</a:t>
            </a:r>
            <a:endParaRPr lang="en-US" sz="2400" dirty="0"/>
          </a:p>
        </p:txBody>
      </p:sp>
      <p:sp>
        <p:nvSpPr>
          <p:cNvPr id="160" name="Pentagon 159"/>
          <p:cNvSpPr/>
          <p:nvPr/>
        </p:nvSpPr>
        <p:spPr>
          <a:xfrm rot="16200000">
            <a:off x="4182689" y="466725"/>
            <a:ext cx="762000" cy="2825750"/>
          </a:xfrm>
          <a:prstGeom prst="homePlate">
            <a:avLst>
              <a:gd name="adj" fmla="val 51556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2" name="Pentagon 161"/>
          <p:cNvSpPr/>
          <p:nvPr/>
        </p:nvSpPr>
        <p:spPr>
          <a:xfrm rot="16200000">
            <a:off x="1177263" y="466725"/>
            <a:ext cx="762000" cy="2825750"/>
          </a:xfrm>
          <a:prstGeom prst="homePlate">
            <a:avLst>
              <a:gd name="adj" fmla="val 5155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5" name="Pentagon 164"/>
          <p:cNvSpPr/>
          <p:nvPr/>
        </p:nvSpPr>
        <p:spPr>
          <a:xfrm rot="16200000">
            <a:off x="7194583" y="466725"/>
            <a:ext cx="762000" cy="2825750"/>
          </a:xfrm>
          <a:prstGeom prst="homePlate">
            <a:avLst>
              <a:gd name="adj" fmla="val 51556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5388" y="2264214"/>
            <a:ext cx="2826412" cy="459378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  <a:tileRect/>
          </a:gra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>
                <a:solidFill>
                  <a:srgbClr val="4A452A"/>
                </a:solidFill>
              </a:rPr>
              <a:t>Application</a:t>
            </a:r>
            <a:endParaRPr lang="en-US" sz="2400" dirty="0">
              <a:solidFill>
                <a:srgbClr val="4A452A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162708" y="2264214"/>
            <a:ext cx="2826412" cy="4593786"/>
          </a:xfrm>
          <a:prstGeom prst="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</a:rPr>
              <a:t>Backup/Version Control</a:t>
            </a:r>
          </a:p>
          <a:p>
            <a:pPr algn="ctr"/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50152" y="2264214"/>
            <a:ext cx="2826412" cy="4593786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>
                <a:solidFill>
                  <a:srgbClr val="4A452A"/>
                </a:solidFill>
              </a:rPr>
              <a:t>Data Warehousing</a:t>
            </a:r>
          </a:p>
          <a:p>
            <a:pPr algn="ctr"/>
            <a:endParaRPr lang="en-US" sz="2400" dirty="0">
              <a:solidFill>
                <a:srgbClr val="4A452A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212819" y="2813197"/>
            <a:ext cx="1424938" cy="395327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RSudio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212819" y="3385020"/>
            <a:ext cx="1424938" cy="395327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Project Cards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480948" y="4174891"/>
            <a:ext cx="1424938" cy="113315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7007416" y="3406188"/>
            <a:ext cx="1488884" cy="63748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Processed Data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3480948" y="5428218"/>
            <a:ext cx="1424938" cy="95623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External Genomic </a:t>
            </a:r>
            <a:r>
              <a:rPr lang="en-US" dirty="0"/>
              <a:t>R</a:t>
            </a:r>
            <a:r>
              <a:rPr lang="en-US" dirty="0" smtClean="0"/>
              <a:t>esources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3593487" y="4643583"/>
            <a:ext cx="1124020" cy="666051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 Scripts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007416" y="4658928"/>
            <a:ext cx="1488884" cy="666051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 Scripts</a:t>
            </a:r>
            <a:endParaRPr lang="en-US" dirty="0"/>
          </a:p>
        </p:txBody>
      </p:sp>
      <p:cxnSp>
        <p:nvCxnSpPr>
          <p:cNvPr id="59" name="Straight Arrow Connector 58"/>
          <p:cNvCxnSpPr>
            <a:stCxn id="25" idx="3"/>
            <a:endCxn id="26" idx="1"/>
          </p:cNvCxnSpPr>
          <p:nvPr/>
        </p:nvCxnSpPr>
        <p:spPr>
          <a:xfrm>
            <a:off x="4717507" y="4976609"/>
            <a:ext cx="2289909" cy="153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19" idx="3"/>
            <a:endCxn id="22" idx="1"/>
          </p:cNvCxnSpPr>
          <p:nvPr/>
        </p:nvCxnSpPr>
        <p:spPr>
          <a:xfrm>
            <a:off x="4905886" y="3724933"/>
            <a:ext cx="210153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2" name="Group 110"/>
          <p:cNvGrpSpPr/>
          <p:nvPr/>
        </p:nvGrpSpPr>
        <p:grpSpPr>
          <a:xfrm>
            <a:off x="1212819" y="3900186"/>
            <a:ext cx="1424938" cy="1389225"/>
            <a:chOff x="145388" y="5852669"/>
            <a:chExt cx="1424938" cy="1389225"/>
          </a:xfrm>
        </p:grpSpPr>
        <p:sp>
          <p:nvSpPr>
            <p:cNvPr id="109" name="Rectangle 108"/>
            <p:cNvSpPr/>
            <p:nvPr/>
          </p:nvSpPr>
          <p:spPr>
            <a:xfrm>
              <a:off x="145388" y="5852669"/>
              <a:ext cx="1424938" cy="1389225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smtClean="0"/>
                <a:t>Visualization</a:t>
              </a:r>
              <a:endParaRPr lang="en-US" dirty="0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284780" y="6319773"/>
              <a:ext cx="1124020" cy="92212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IGV</a:t>
              </a:r>
            </a:p>
            <a:p>
              <a:pPr algn="ctr"/>
              <a:r>
                <a:rPr lang="en-US" dirty="0" smtClean="0"/>
                <a:t>Genome Browser</a:t>
              </a:r>
              <a:endParaRPr lang="en-US" dirty="0"/>
            </a:p>
          </p:txBody>
        </p:sp>
      </p:grpSp>
      <p:sp>
        <p:nvSpPr>
          <p:cNvPr id="140" name="TextBox 139"/>
          <p:cNvSpPr txBox="1"/>
          <p:nvPr/>
        </p:nvSpPr>
        <p:spPr>
          <a:xfrm>
            <a:off x="228600" y="2748897"/>
            <a:ext cx="930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Statistic </a:t>
            </a:r>
          </a:p>
          <a:p>
            <a:r>
              <a:rPr lang="en-US" sz="1200" dirty="0" smtClean="0"/>
              <a:t>Analysis</a:t>
            </a:r>
            <a:endParaRPr lang="en-US" sz="1200" dirty="0"/>
          </a:p>
        </p:txBody>
      </p:sp>
      <p:sp>
        <p:nvSpPr>
          <p:cNvPr id="141" name="TextBox 140"/>
          <p:cNvSpPr txBox="1"/>
          <p:nvPr/>
        </p:nvSpPr>
        <p:spPr>
          <a:xfrm>
            <a:off x="244677" y="3322275"/>
            <a:ext cx="930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Quality Control</a:t>
            </a:r>
            <a:endParaRPr lang="en-US" sz="1200" dirty="0"/>
          </a:p>
        </p:txBody>
      </p:sp>
      <p:sp>
        <p:nvSpPr>
          <p:cNvPr id="142" name="TextBox 141"/>
          <p:cNvSpPr txBox="1"/>
          <p:nvPr/>
        </p:nvSpPr>
        <p:spPr>
          <a:xfrm>
            <a:off x="228600" y="3849387"/>
            <a:ext cx="930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Hypothesis Generation</a:t>
            </a:r>
            <a:endParaRPr lang="en-US" sz="1200" dirty="0"/>
          </a:p>
        </p:txBody>
      </p:sp>
      <p:sp>
        <p:nvSpPr>
          <p:cNvPr id="143" name="TextBox 142"/>
          <p:cNvSpPr txBox="1"/>
          <p:nvPr/>
        </p:nvSpPr>
        <p:spPr>
          <a:xfrm>
            <a:off x="244677" y="5405527"/>
            <a:ext cx="9307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Data</a:t>
            </a:r>
          </a:p>
          <a:p>
            <a:r>
              <a:rPr lang="en-US" sz="1200" dirty="0" smtClean="0"/>
              <a:t>Processing and Analysis</a:t>
            </a:r>
            <a:endParaRPr lang="en-US" sz="1200" dirty="0"/>
          </a:p>
        </p:txBody>
      </p:sp>
      <p:sp>
        <p:nvSpPr>
          <p:cNvPr id="145" name="TextBox 144"/>
          <p:cNvSpPr txBox="1"/>
          <p:nvPr/>
        </p:nvSpPr>
        <p:spPr>
          <a:xfrm>
            <a:off x="5011969" y="2793736"/>
            <a:ext cx="930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HiSeq</a:t>
            </a:r>
            <a:r>
              <a:rPr lang="en-US" sz="1200" dirty="0" smtClean="0"/>
              <a:t> Output</a:t>
            </a:r>
            <a:endParaRPr lang="en-US" sz="1200" dirty="0"/>
          </a:p>
        </p:txBody>
      </p:sp>
      <p:sp>
        <p:nvSpPr>
          <p:cNvPr id="146" name="TextBox 145"/>
          <p:cNvSpPr txBox="1"/>
          <p:nvPr/>
        </p:nvSpPr>
        <p:spPr>
          <a:xfrm>
            <a:off x="5813294" y="3562047"/>
            <a:ext cx="549966" cy="27699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 err="1" smtClean="0"/>
              <a:t>Rsync</a:t>
            </a:r>
            <a:endParaRPr lang="en-US" sz="1200" dirty="0"/>
          </a:p>
        </p:txBody>
      </p:sp>
      <p:sp>
        <p:nvSpPr>
          <p:cNvPr id="147" name="TextBox 146"/>
          <p:cNvSpPr txBox="1"/>
          <p:nvPr/>
        </p:nvSpPr>
        <p:spPr>
          <a:xfrm>
            <a:off x="5748985" y="4767342"/>
            <a:ext cx="646429" cy="4616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 smtClean="0"/>
              <a:t>Version Control</a:t>
            </a:r>
            <a:endParaRPr lang="en-US" sz="1200" dirty="0"/>
          </a:p>
        </p:txBody>
      </p:sp>
      <p:sp>
        <p:nvSpPr>
          <p:cNvPr id="148" name="TextBox 147"/>
          <p:cNvSpPr txBox="1"/>
          <p:nvPr/>
        </p:nvSpPr>
        <p:spPr>
          <a:xfrm>
            <a:off x="5011969" y="5462084"/>
            <a:ext cx="930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</a:t>
            </a:r>
            <a:r>
              <a:rPr lang="en-US" sz="1200" dirty="0" smtClean="0"/>
              <a:t>enomes, Annotation, etc.</a:t>
            </a:r>
            <a:endParaRPr lang="en-US" sz="1200" dirty="0"/>
          </a:p>
        </p:txBody>
      </p:sp>
      <p:sp>
        <p:nvSpPr>
          <p:cNvPr id="166" name="TextBox 165"/>
          <p:cNvSpPr txBox="1"/>
          <p:nvPr/>
        </p:nvSpPr>
        <p:spPr>
          <a:xfrm>
            <a:off x="232892" y="1603604"/>
            <a:ext cx="25325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7 project-cards</a:t>
            </a:r>
          </a:p>
          <a:p>
            <a:pPr algn="ctr"/>
            <a:r>
              <a:rPr lang="en-US" sz="1200" dirty="0" smtClean="0"/>
              <a:t>10 Projects, 6 </a:t>
            </a:r>
            <a:r>
              <a:rPr lang="en-US" sz="1200" dirty="0" err="1" smtClean="0"/>
              <a:t>HiSeq</a:t>
            </a:r>
            <a:r>
              <a:rPr lang="en-US" sz="1200" dirty="0" smtClean="0"/>
              <a:t>-Runs </a:t>
            </a:r>
          </a:p>
          <a:p>
            <a:pPr algn="ctr"/>
            <a:r>
              <a:rPr lang="en-US" sz="1200" dirty="0" smtClean="0"/>
              <a:t>40 wiki pages, 250 Tasks, 551h logged</a:t>
            </a:r>
          </a:p>
          <a:p>
            <a:pPr algn="ctr"/>
            <a:endParaRPr lang="en-US" sz="1200" dirty="0" smtClean="0"/>
          </a:p>
        </p:txBody>
      </p:sp>
      <p:sp>
        <p:nvSpPr>
          <p:cNvPr id="168" name="TextBox 167"/>
          <p:cNvSpPr txBox="1"/>
          <p:nvPr/>
        </p:nvSpPr>
        <p:spPr>
          <a:xfrm>
            <a:off x="6383953" y="1614269"/>
            <a:ext cx="2538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160 Commits</a:t>
            </a:r>
          </a:p>
          <a:p>
            <a:pPr algn="ctr"/>
            <a:r>
              <a:rPr lang="en-US" sz="1200" dirty="0" smtClean="0"/>
              <a:t>35 external programs</a:t>
            </a:r>
          </a:p>
          <a:p>
            <a:pPr algn="ctr"/>
            <a:r>
              <a:rPr lang="en-US" sz="1200" dirty="0" smtClean="0"/>
              <a:t>41 custom scripts (4197 lines of code)</a:t>
            </a:r>
          </a:p>
        </p:txBody>
      </p:sp>
      <p:sp>
        <p:nvSpPr>
          <p:cNvPr id="170" name="TextBox 169"/>
          <p:cNvSpPr txBox="1"/>
          <p:nvPr/>
        </p:nvSpPr>
        <p:spPr>
          <a:xfrm>
            <a:off x="3718261" y="1580403"/>
            <a:ext cx="1620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5 TB raw data</a:t>
            </a:r>
          </a:p>
          <a:p>
            <a:pPr algn="ctr"/>
            <a:r>
              <a:rPr lang="en-US" sz="1200" dirty="0" smtClean="0"/>
              <a:t>750 GB processed data</a:t>
            </a:r>
          </a:p>
          <a:p>
            <a:pPr algn="ctr"/>
            <a:r>
              <a:rPr lang="en-US" sz="1200" dirty="0" smtClean="0"/>
              <a:t>57 GB external data</a:t>
            </a:r>
          </a:p>
        </p:txBody>
      </p:sp>
      <p:sp>
        <p:nvSpPr>
          <p:cNvPr id="171" name="TextBox 170"/>
          <p:cNvSpPr txBox="1"/>
          <p:nvPr/>
        </p:nvSpPr>
        <p:spPr>
          <a:xfrm>
            <a:off x="888987" y="6488668"/>
            <a:ext cx="1339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//cluster-</a:t>
            </a:r>
            <a:r>
              <a:rPr lang="en-US" dirty="0" err="1" smtClean="0">
                <a:solidFill>
                  <a:schemeClr val="bg1"/>
                </a:solidFill>
              </a:rPr>
              <a:t>vm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3811294" y="6488668"/>
            <a:ext cx="167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//</a:t>
            </a:r>
            <a:r>
              <a:rPr lang="en-US" dirty="0" err="1" smtClean="0">
                <a:solidFill>
                  <a:schemeClr val="bg1"/>
                </a:solidFill>
              </a:rPr>
              <a:t>clusterstorage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6562760" y="6488668"/>
            <a:ext cx="2249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//</a:t>
            </a:r>
            <a:r>
              <a:rPr lang="en-US" dirty="0" err="1" smtClean="0">
                <a:solidFill>
                  <a:schemeClr val="bg1"/>
                </a:solidFill>
              </a:rPr>
              <a:t>groupshare</a:t>
            </a:r>
            <a:r>
              <a:rPr lang="en-US" dirty="0" smtClean="0">
                <a:solidFill>
                  <a:schemeClr val="bg1"/>
                </a:solidFill>
              </a:rPr>
              <a:t>, //</a:t>
            </a:r>
            <a:r>
              <a:rPr lang="en-US" dirty="0" err="1" smtClean="0">
                <a:solidFill>
                  <a:schemeClr val="bg1"/>
                </a:solidFill>
              </a:rPr>
              <a:t>ethan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477317" y="139173"/>
            <a:ext cx="1565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 smtClean="0"/>
              <a:t>Covering all aspects of: design*, set-up*, maintenance*, usage </a:t>
            </a:r>
          </a:p>
          <a:p>
            <a:pPr algn="just"/>
            <a:r>
              <a:rPr lang="en-US" sz="1200" dirty="0" smtClean="0"/>
              <a:t>(*except cluster)</a:t>
            </a:r>
            <a:endParaRPr lang="en-US" sz="1200" dirty="0"/>
          </a:p>
        </p:txBody>
      </p:sp>
      <p:sp>
        <p:nvSpPr>
          <p:cNvPr id="176" name="TextBox 175"/>
          <p:cNvSpPr txBox="1"/>
          <p:nvPr/>
        </p:nvSpPr>
        <p:spPr>
          <a:xfrm>
            <a:off x="145387" y="1088238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//project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83" name="Shape 182"/>
          <p:cNvCxnSpPr>
            <a:stCxn id="109" idx="3"/>
          </p:cNvCxnSpPr>
          <p:nvPr/>
        </p:nvCxnSpPr>
        <p:spPr>
          <a:xfrm flipV="1">
            <a:off x="2637757" y="3562047"/>
            <a:ext cx="127724" cy="1032752"/>
          </a:xfrm>
          <a:prstGeom prst="bentConnector2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5" name="Shape 184"/>
          <p:cNvCxnSpPr>
            <a:stCxn id="15" idx="3"/>
          </p:cNvCxnSpPr>
          <p:nvPr/>
        </p:nvCxnSpPr>
        <p:spPr>
          <a:xfrm>
            <a:off x="2637757" y="3010861"/>
            <a:ext cx="127724" cy="551186"/>
          </a:xfrm>
          <a:prstGeom prst="bentConnector2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3" name="Group 211"/>
          <p:cNvGrpSpPr/>
          <p:nvPr/>
        </p:nvGrpSpPr>
        <p:grpSpPr>
          <a:xfrm>
            <a:off x="2637758" y="3074700"/>
            <a:ext cx="867442" cy="2833223"/>
            <a:chOff x="2637758" y="3074700"/>
            <a:chExt cx="867442" cy="2833223"/>
          </a:xfrm>
        </p:grpSpPr>
        <p:cxnSp>
          <p:nvCxnSpPr>
            <p:cNvPr id="194" name="Straight Connector 193"/>
            <p:cNvCxnSpPr>
              <a:stCxn id="17" idx="3"/>
              <a:endCxn id="24" idx="1"/>
            </p:cNvCxnSpPr>
            <p:nvPr/>
          </p:nvCxnSpPr>
          <p:spPr>
            <a:xfrm>
              <a:off x="2637758" y="5906335"/>
              <a:ext cx="843190" cy="15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/>
          </p:nvCxnSpPr>
          <p:spPr>
            <a:xfrm rot="5400000" flipH="1" flipV="1">
              <a:off x="1860409" y="4490518"/>
              <a:ext cx="2833223" cy="15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>
              <a:endCxn id="174" idx="1"/>
            </p:cNvCxnSpPr>
            <p:nvPr/>
          </p:nvCxnSpPr>
          <p:spPr>
            <a:xfrm>
              <a:off x="3276226" y="3074700"/>
              <a:ext cx="204722" cy="15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>
              <a:endCxn id="21" idx="1"/>
            </p:cNvCxnSpPr>
            <p:nvPr/>
          </p:nvCxnSpPr>
          <p:spPr>
            <a:xfrm>
              <a:off x="3276226" y="4741469"/>
              <a:ext cx="204722" cy="15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>
              <a:off x="3276600" y="3810000"/>
              <a:ext cx="228600" cy="15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19" name="Rectangle 18"/>
          <p:cNvSpPr/>
          <p:nvPr/>
        </p:nvSpPr>
        <p:spPr>
          <a:xfrm>
            <a:off x="3480948" y="3406188"/>
            <a:ext cx="1424938" cy="63748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Processed Data</a:t>
            </a:r>
            <a:endParaRPr lang="en-US" dirty="0"/>
          </a:p>
        </p:txBody>
      </p:sp>
      <p:sp>
        <p:nvSpPr>
          <p:cNvPr id="174" name="Down Arrow Callout 173"/>
          <p:cNvSpPr/>
          <p:nvPr/>
        </p:nvSpPr>
        <p:spPr>
          <a:xfrm>
            <a:off x="3480948" y="2857837"/>
            <a:ext cx="1424938" cy="667508"/>
          </a:xfrm>
          <a:prstGeom prst="downArrowCallou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212820" y="5428218"/>
            <a:ext cx="1424938" cy="95623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Cluster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389990" y="5850259"/>
            <a:ext cx="1086241" cy="395327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Galaxy</a:t>
            </a:r>
            <a:endParaRPr lang="en-US" dirty="0"/>
          </a:p>
        </p:txBody>
      </p:sp>
      <p:cxnSp>
        <p:nvCxnSpPr>
          <p:cNvPr id="215" name="Straight Connector 214"/>
          <p:cNvCxnSpPr/>
          <p:nvPr/>
        </p:nvCxnSpPr>
        <p:spPr>
          <a:xfrm flipV="1">
            <a:off x="2637757" y="3612847"/>
            <a:ext cx="843191" cy="1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53" name="Rectangle 252"/>
          <p:cNvSpPr/>
          <p:nvPr/>
        </p:nvSpPr>
        <p:spPr>
          <a:xfrm>
            <a:off x="7007416" y="5611150"/>
            <a:ext cx="1488884" cy="72333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Project Server</a:t>
            </a:r>
          </a:p>
          <a:p>
            <a:pPr algn="ctr"/>
            <a:r>
              <a:rPr lang="en-US" dirty="0"/>
              <a:t>C</a:t>
            </a:r>
            <a:r>
              <a:rPr lang="en-US" dirty="0" smtClean="0"/>
              <a:t>ontent</a:t>
            </a:r>
            <a:endParaRPr lang="en-US" dirty="0"/>
          </a:p>
        </p:txBody>
      </p:sp>
      <p:cxnSp>
        <p:nvCxnSpPr>
          <p:cNvPr id="257" name="Elbow Connector 256"/>
          <p:cNvCxnSpPr>
            <a:stCxn id="55" idx="3"/>
            <a:endCxn id="253" idx="3"/>
          </p:cNvCxnSpPr>
          <p:nvPr/>
        </p:nvCxnSpPr>
        <p:spPr>
          <a:xfrm flipH="1">
            <a:off x="8496300" y="1655332"/>
            <a:ext cx="492820" cy="4317486"/>
          </a:xfrm>
          <a:prstGeom prst="bentConnector3">
            <a:avLst>
              <a:gd name="adj1" fmla="val -18039"/>
            </a:avLst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59" name="TextBox 258"/>
          <p:cNvSpPr txBox="1"/>
          <p:nvPr/>
        </p:nvSpPr>
        <p:spPr>
          <a:xfrm>
            <a:off x="5011969" y="4174891"/>
            <a:ext cx="930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BWA, GATK, </a:t>
            </a:r>
            <a:r>
              <a:rPr lang="en-US" sz="1200" dirty="0" err="1" smtClean="0"/>
              <a:t>samtools</a:t>
            </a:r>
            <a:r>
              <a:rPr lang="en-US" sz="1200" dirty="0" smtClean="0"/>
              <a:t>, etc.</a:t>
            </a:r>
            <a:endParaRPr lang="en-US" sz="1200" dirty="0"/>
          </a:p>
        </p:txBody>
      </p:sp>
      <p:sp>
        <p:nvSpPr>
          <p:cNvPr id="69" name="Title 68"/>
          <p:cNvSpPr>
            <a:spLocks noGrp="1"/>
          </p:cNvSpPr>
          <p:nvPr>
            <p:ph type="title"/>
          </p:nvPr>
        </p:nvSpPr>
        <p:spPr>
          <a:xfrm>
            <a:off x="127000" y="-76200"/>
            <a:ext cx="8229600" cy="1143000"/>
          </a:xfrm>
        </p:spPr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582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spcAft>
                <a:spcPct val="0"/>
              </a:spcAft>
            </a:pPr>
            <a:r>
              <a:rPr lang="en-US" dirty="0" smtClean="0"/>
              <a:t>Thank you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AU" dirty="0" smtClean="0"/>
              <a:t>CMIS</a:t>
            </a:r>
            <a:endParaRPr lang="en-AU" dirty="0" smtClean="0"/>
          </a:p>
        </p:txBody>
      </p:sp>
      <p:sp>
        <p:nvSpPr>
          <p:cNvPr id="7" name="Text Placeholder 1"/>
          <p:cNvSpPr txBox="1">
            <a:spLocks/>
          </p:cNvSpPr>
          <p:nvPr/>
        </p:nvSpPr>
        <p:spPr bwMode="auto">
          <a:xfrm>
            <a:off x="512400" y="3864940"/>
            <a:ext cx="2772000" cy="153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algn="l" defTabSz="45720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defRPr sz="16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7"/>
              </a:spcAft>
              <a:buFont typeface="Symbol" pitchFamily="18" charset="2"/>
              <a:buNone/>
              <a:defRPr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66700" indent="-2667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484647"/>
              </a:buClr>
              <a:buFont typeface="Arial" charset="0"/>
              <a:buNone/>
              <a:tabLst>
                <a:tab pos="266700" algn="l"/>
              </a:tabLst>
              <a:defRPr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755650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008000" indent="-2520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chemeClr val="accent2"/>
              </a:buClr>
              <a:buFont typeface="Arial" pitchFamily="34" charset="0"/>
              <a:buChar char="•"/>
              <a:defRPr sz="1600" kern="120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ct val="0"/>
              </a:spcAft>
            </a:pPr>
            <a:r>
              <a:rPr lang="en-US" smtClean="0"/>
              <a:t>CMIS</a:t>
            </a:r>
          </a:p>
          <a:p>
            <a:pPr lvl="1">
              <a:spcAft>
                <a:spcPts val="563"/>
              </a:spcAft>
            </a:pPr>
            <a:r>
              <a:rPr lang="en-US" smtClean="0"/>
              <a:t>Denis C. Bauer</a:t>
            </a:r>
            <a:br>
              <a:rPr lang="en-US" smtClean="0"/>
            </a:br>
            <a:r>
              <a:rPr lang="en-US" smtClean="0"/>
              <a:t>Research Scientist</a:t>
            </a:r>
          </a:p>
          <a:p>
            <a:pPr lvl="2">
              <a:spcAft>
                <a:spcPct val="0"/>
              </a:spcAft>
              <a:tabLst/>
            </a:pPr>
            <a:r>
              <a:rPr lang="en-US" b="1" smtClean="0"/>
              <a:t>t</a:t>
            </a:r>
            <a:r>
              <a:rPr lang="en-US" smtClean="0"/>
              <a:t>	+61 2 9325 3174</a:t>
            </a:r>
          </a:p>
          <a:p>
            <a:pPr lvl="2">
              <a:spcAft>
                <a:spcPct val="0"/>
              </a:spcAft>
              <a:tabLst/>
            </a:pPr>
            <a:r>
              <a:rPr lang="en-US" b="1" smtClean="0"/>
              <a:t>E</a:t>
            </a:r>
            <a:r>
              <a:rPr lang="en-US" smtClean="0"/>
              <a:t>	Denis.Bauer@csiro.au</a:t>
            </a:r>
          </a:p>
          <a:p>
            <a:pPr lvl="2">
              <a:spcAft>
                <a:spcPct val="0"/>
              </a:spcAft>
              <a:tabLst/>
            </a:pPr>
            <a:r>
              <a:rPr lang="en-US" b="1" smtClean="0"/>
              <a:t>w</a:t>
            </a:r>
            <a:r>
              <a:rPr lang="en-US" smtClean="0"/>
              <a:t>	www.csiro.au/cmis</a:t>
            </a:r>
            <a:endParaRPr lang="en-US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8008434" y="1124134"/>
            <a:ext cx="736600" cy="477342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Aim: Reduce Set-up-overhead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71600"/>
            <a:ext cx="3937000" cy="4525963"/>
          </a:xfrm>
        </p:spPr>
        <p:txBody>
          <a:bodyPr/>
          <a:lstStyle/>
          <a:p>
            <a:r>
              <a:rPr lang="en-US" dirty="0" smtClean="0"/>
              <a:t>Package so that the </a:t>
            </a:r>
            <a:r>
              <a:rPr lang="en-US" sz="2800" b="1" dirty="0" smtClean="0">
                <a:solidFill>
                  <a:srgbClr val="37591F"/>
                </a:solidFill>
              </a:rPr>
              <a:t>overhead</a:t>
            </a:r>
            <a:r>
              <a:rPr lang="en-US" dirty="0" smtClean="0">
                <a:solidFill>
                  <a:srgbClr val="37591F"/>
                </a:solidFill>
              </a:rPr>
              <a:t> </a:t>
            </a:r>
            <a:r>
              <a:rPr lang="en-US" dirty="0" smtClean="0"/>
              <a:t>for setting up a project is </a:t>
            </a:r>
            <a:r>
              <a:rPr lang="en-US" sz="2800" b="1" dirty="0" smtClean="0">
                <a:solidFill>
                  <a:srgbClr val="37591F"/>
                </a:solidFill>
              </a:rPr>
              <a:t>minimal</a:t>
            </a:r>
          </a:p>
          <a:p>
            <a:endParaRPr lang="en-US" dirty="0"/>
          </a:p>
          <a:p>
            <a:r>
              <a:rPr lang="en-US" dirty="0" smtClean="0"/>
              <a:t>However, different projects require different tools, so </a:t>
            </a:r>
            <a:r>
              <a:rPr lang="en-US" sz="2800" b="1" dirty="0" smtClean="0">
                <a:solidFill>
                  <a:srgbClr val="37591F"/>
                </a:solidFill>
              </a:rPr>
              <a:t>flexibility</a:t>
            </a:r>
            <a:r>
              <a:rPr lang="en-US" dirty="0" smtClean="0"/>
              <a:t> needs to be provided.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005465" y="3901685"/>
            <a:ext cx="400110" cy="920585"/>
          </a:xfrm>
          <a:prstGeom prst="rect">
            <a:avLst/>
          </a:prstGeom>
          <a:noFill/>
          <a:ln w="12700" cmpd="sng">
            <a:solidFill>
              <a:schemeClr val="tx1"/>
            </a:solidFill>
          </a:ln>
        </p:spPr>
        <p:txBody>
          <a:bodyPr vert="vert270" wrap="none" rtlCol="0">
            <a:spAutoFit/>
          </a:bodyPr>
          <a:lstStyle/>
          <a:p>
            <a:r>
              <a:rPr lang="en-US" sz="1400" dirty="0" smtClean="0"/>
              <a:t> automatic 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4559300" y="1124134"/>
            <a:ext cx="3479800" cy="4773428"/>
          </a:xfrm>
          <a:prstGeom prst="rect">
            <a:avLst/>
          </a:prstGeom>
          <a:solidFill>
            <a:srgbClr val="FDFD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Wiki - SeqAnInf - CMIS Project Serv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00" y="1124134"/>
            <a:ext cx="2885869" cy="477342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775200" y="2438400"/>
            <a:ext cx="3263900" cy="2730500"/>
          </a:xfrm>
          <a:prstGeom prst="roundRect">
            <a:avLst/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564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/>
          <p:cNvCxnSpPr>
            <a:stCxn id="23" idx="3"/>
            <a:endCxn id="24" idx="1"/>
          </p:cNvCxnSpPr>
          <p:nvPr/>
        </p:nvCxnSpPr>
        <p:spPr>
          <a:xfrm flipV="1">
            <a:off x="1308928" y="3589858"/>
            <a:ext cx="327602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Down Arrow 16"/>
          <p:cNvSpPr/>
          <p:nvPr/>
        </p:nvSpPr>
        <p:spPr>
          <a:xfrm>
            <a:off x="7151370" y="3977640"/>
            <a:ext cx="822960" cy="822960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Bundle Tasks in Modules: &lt;module&gt;.</a:t>
            </a:r>
            <a:r>
              <a:rPr lang="en-US" dirty="0" err="1" smtClean="0"/>
              <a:t>sh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76506" y="1152525"/>
            <a:ext cx="5199622" cy="184429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Modular conceptual blocks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Plug &amp; Play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Contribution from users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75146" y="953869"/>
            <a:ext cx="1575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Input </a:t>
            </a:r>
          </a:p>
          <a:p>
            <a:pPr algn="ctr"/>
            <a:r>
              <a:rPr lang="en-US" dirty="0" smtClean="0"/>
              <a:t>(e.g. </a:t>
            </a:r>
            <a:r>
              <a:rPr lang="en-US" dirty="0" err="1" smtClean="0"/>
              <a:t>line.fastq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705600" y="2247900"/>
            <a:ext cx="1714500" cy="18923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794870" y="4800600"/>
            <a:ext cx="1535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Output</a:t>
            </a:r>
          </a:p>
          <a:p>
            <a:pPr algn="ctr"/>
            <a:r>
              <a:rPr lang="en-US" dirty="0" smtClean="0"/>
              <a:t>(e.g. </a:t>
            </a:r>
            <a:r>
              <a:rPr lang="en-US" dirty="0" err="1" smtClean="0"/>
              <a:t>line.bam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6" name="Down Arrow 15"/>
          <p:cNvSpPr/>
          <p:nvPr/>
        </p:nvSpPr>
        <p:spPr>
          <a:xfrm>
            <a:off x="7151370" y="1734820"/>
            <a:ext cx="822960" cy="822960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TextBox 17"/>
          <p:cNvSpPr txBox="1"/>
          <p:nvPr/>
        </p:nvSpPr>
        <p:spPr>
          <a:xfrm>
            <a:off x="6787846" y="2637472"/>
            <a:ext cx="156966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bwa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aln</a:t>
            </a:r>
            <a:endParaRPr lang="en-US" sz="1400" dirty="0" smtClean="0">
              <a:solidFill>
                <a:schemeClr val="bg1">
                  <a:lumMod val="75000"/>
                </a:schemeClr>
              </a:solidFill>
              <a:latin typeface="Consolas"/>
              <a:cs typeface="Consolas"/>
            </a:endParaRPr>
          </a:p>
          <a:p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bwa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sampe</a:t>
            </a:r>
            <a:endParaRPr lang="en-US" sz="1400" dirty="0" smtClean="0">
              <a:solidFill>
                <a:schemeClr val="bg1">
                  <a:lumMod val="75000"/>
                </a:schemeClr>
              </a:solidFill>
              <a:latin typeface="Consolas"/>
              <a:cs typeface="Consolas"/>
            </a:endParaRPr>
          </a:p>
          <a:p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samtools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 index</a:t>
            </a:r>
          </a:p>
          <a:p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dedup</a:t>
            </a:r>
            <a:endParaRPr lang="en-US" sz="1400" dirty="0" smtClean="0">
              <a:solidFill>
                <a:schemeClr val="bg1">
                  <a:lumMod val="75000"/>
                </a:schemeClr>
              </a:solidFill>
              <a:latin typeface="Consolas"/>
              <a:cs typeface="Consolas"/>
            </a:endParaRPr>
          </a:p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…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659729" y="3379876"/>
            <a:ext cx="380504" cy="419964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391034" y="3379876"/>
            <a:ext cx="380504" cy="419964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3122339" y="3379876"/>
            <a:ext cx="380504" cy="419964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853644" y="3379876"/>
            <a:ext cx="380504" cy="419964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09848" y="3266693"/>
            <a:ext cx="699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Raw</a:t>
            </a:r>
          </a:p>
          <a:p>
            <a:pPr algn="ctr"/>
            <a:r>
              <a:rPr lang="en-US" dirty="0" smtClean="0"/>
              <a:t>reads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584948" y="3405192"/>
            <a:ext cx="9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Variants</a:t>
            </a:r>
            <a:endParaRPr lang="en-US" dirty="0"/>
          </a:p>
        </p:txBody>
      </p:sp>
      <p:grpSp>
        <p:nvGrpSpPr>
          <p:cNvPr id="2" name="Group 40"/>
          <p:cNvGrpSpPr/>
          <p:nvPr/>
        </p:nvGrpSpPr>
        <p:grpSpPr>
          <a:xfrm>
            <a:off x="609848" y="4089653"/>
            <a:ext cx="5046974" cy="1502644"/>
            <a:chOff x="609848" y="4267453"/>
            <a:chExt cx="5046974" cy="1502644"/>
          </a:xfrm>
        </p:grpSpPr>
        <p:cxnSp>
          <p:nvCxnSpPr>
            <p:cNvPr id="27" name="Straight Arrow Connector 26"/>
            <p:cNvCxnSpPr>
              <a:stCxn id="32" idx="3"/>
              <a:endCxn id="33" idx="1"/>
            </p:cNvCxnSpPr>
            <p:nvPr/>
          </p:nvCxnSpPr>
          <p:spPr>
            <a:xfrm flipV="1">
              <a:off x="1308928" y="4590618"/>
              <a:ext cx="3192954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/>
            <p:nvPr/>
          </p:nvSpPr>
          <p:spPr>
            <a:xfrm>
              <a:off x="1659729" y="4380636"/>
              <a:ext cx="380504" cy="419964"/>
            </a:xfrm>
            <a:prstGeom prst="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391034" y="4380636"/>
              <a:ext cx="380504" cy="419964"/>
            </a:xfrm>
            <a:prstGeom prst="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853644" y="4380636"/>
              <a:ext cx="380504" cy="419964"/>
            </a:xfrm>
            <a:prstGeom prst="rect">
              <a:avLst/>
            </a:prstGeom>
            <a:solidFill>
              <a:srgbClr val="4A772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09848" y="4267453"/>
              <a:ext cx="69908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Raw</a:t>
              </a:r>
            </a:p>
            <a:p>
              <a:pPr algn="ctr"/>
              <a:r>
                <a:rPr lang="en-US" dirty="0" smtClean="0"/>
                <a:t>reads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501882" y="4405952"/>
              <a:ext cx="11102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TFBS sites</a:t>
              </a:r>
              <a:endParaRPr lang="en-US" dirty="0"/>
            </a:p>
          </p:txBody>
        </p:sp>
        <p:cxnSp>
          <p:nvCxnSpPr>
            <p:cNvPr id="34" name="Straight Arrow Connector 33"/>
            <p:cNvCxnSpPr>
              <a:stCxn id="39" idx="3"/>
              <a:endCxn id="40" idx="1"/>
            </p:cNvCxnSpPr>
            <p:nvPr/>
          </p:nvCxnSpPr>
          <p:spPr>
            <a:xfrm flipV="1">
              <a:off x="1308928" y="5446931"/>
              <a:ext cx="3148264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/>
            <p:cNvSpPr/>
            <p:nvPr/>
          </p:nvSpPr>
          <p:spPr>
            <a:xfrm>
              <a:off x="1659729" y="5236949"/>
              <a:ext cx="380504" cy="419964"/>
            </a:xfrm>
            <a:prstGeom prst="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391034" y="5236949"/>
              <a:ext cx="380504" cy="4199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122339" y="5236949"/>
              <a:ext cx="380504" cy="4199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853644" y="5236949"/>
              <a:ext cx="380504" cy="4199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09848" y="5123766"/>
              <a:ext cx="69908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Raw</a:t>
              </a:r>
            </a:p>
            <a:p>
              <a:pPr algn="ctr"/>
              <a:r>
                <a:rPr lang="en-US" dirty="0" smtClean="0"/>
                <a:t>reads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457192" y="5262265"/>
              <a:ext cx="1199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Transcripts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81344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Start/evaluate pipeline: </a:t>
            </a:r>
            <a:r>
              <a:rPr lang="en-US" dirty="0" err="1" smtClean="0"/>
              <a:t>Trigger.sh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422400"/>
            <a:ext cx="3683000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Keeping data separate from scripts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Automating verification, quality control and summary HTML generation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Rerunning pipeline from every point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pic>
        <p:nvPicPr>
          <p:cNvPr id="10" name="Content Placeholder 4" descr="HiSeq Infrastructure - Trigger Pipelines - QBI Project Server.jpg"/>
          <p:cNvPicPr>
            <a:picLocks noChangeAspect="1"/>
          </p:cNvPicPr>
          <p:nvPr/>
        </p:nvPicPr>
        <p:blipFill>
          <a:blip r:embed="rId2"/>
          <a:srcRect l="-33631" r="-33631"/>
          <a:stretch>
            <a:fillRect/>
          </a:stretch>
        </p:blipFill>
        <p:spPr>
          <a:xfrm>
            <a:off x="2489696" y="1409700"/>
            <a:ext cx="822960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456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Project-</a:t>
            </a:r>
            <a:r>
              <a:rPr lang="en-US" dirty="0"/>
              <a:t>specific </a:t>
            </a:r>
            <a:r>
              <a:rPr lang="en-US" dirty="0" smtClean="0"/>
              <a:t>parameters: </a:t>
            </a:r>
            <a:r>
              <a:rPr lang="en-US" dirty="0" err="1" smtClean="0"/>
              <a:t>Config.txt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20700" y="1163638"/>
            <a:ext cx="8407400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 Tasks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RUNMAPPINGBWA="1" 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RUNREALRECAL="1" </a:t>
            </a:r>
          </a:p>
          <a:p>
            <a:endParaRPr 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Consolas"/>
              <a:cs typeface="Consolas"/>
            </a:endParaRPr>
          </a:p>
          <a:p>
            <a:endParaRPr 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 Paths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FASTA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="$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DATASTORE/resources/hg19/hg19.fasta" 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DBSNP=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"$DATASTORE/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resources/hg19/snpdb132.vcf" </a:t>
            </a:r>
          </a:p>
          <a:p>
            <a:endParaRPr 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Consolas"/>
              <a:cs typeface="Consolas"/>
            </a:endParaRPr>
          </a:p>
          <a:p>
            <a:endParaRPr 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 PARAMETER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LIBRARY=”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RNAseqObeseVsLean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”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ADDPARAMBWA=“--force single”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49247" y="1497568"/>
            <a:ext cx="2337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Specifics what to do,</a:t>
            </a:r>
          </a:p>
          <a:p>
            <a:r>
              <a:rPr lang="en-US" dirty="0" smtClean="0"/>
              <a:t>e.g. mapping and recalibration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49247" y="3263900"/>
            <a:ext cx="2337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Specifics where to find resources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49247" y="4940300"/>
            <a:ext cx="2507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Customizes standard scripts for this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80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Flexible generic defaults: </a:t>
            </a:r>
            <a:r>
              <a:rPr lang="en-US" dirty="0" err="1" smtClean="0"/>
              <a:t>header.sh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20700" y="1163638"/>
            <a:ext cx="8407400" cy="501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 Programs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BWA="module 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load </a:t>
            </a:r>
            <a:r>
              <a:rPr lang="en-US" sz="1600" dirty="0" err="1" smtClean="0">
                <a:solidFill>
                  <a:srgbClr val="595959"/>
                </a:solidFill>
                <a:latin typeface="Consolas"/>
                <a:cs typeface="Consolas"/>
              </a:rPr>
              <a:t>bwa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/2.0.1" </a:t>
            </a: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BEDTOOLS="$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DATASTORE/apps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/</a:t>
            </a:r>
            <a:r>
              <a:rPr lang="en-US" sz="1600" dirty="0" err="1">
                <a:solidFill>
                  <a:srgbClr val="595959"/>
                </a:solidFill>
                <a:latin typeface="Consolas"/>
                <a:cs typeface="Consolas"/>
              </a:rPr>
              <a:t>bedtools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endParaRPr lang="en-US" sz="1600" dirty="0" smtClean="0">
              <a:solidFill>
                <a:srgbClr val="595959"/>
              </a:solidFill>
              <a:latin typeface="Consolas"/>
              <a:cs typeface="Consolas"/>
            </a:endParaRPr>
          </a:p>
          <a:p>
            <a:endParaRPr lang="en-US" sz="1600" dirty="0" smtClean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 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N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ames &amp; Types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TASKBWA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=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r>
              <a:rPr lang="en-US" sz="1600" dirty="0" err="1" smtClean="0">
                <a:solidFill>
                  <a:srgbClr val="595959"/>
                </a:solidFill>
                <a:latin typeface="Consolas"/>
                <a:cs typeface="Consolas"/>
              </a:rPr>
              <a:t>bwa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endParaRPr lang="en-US" sz="1600" dirty="0" smtClean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READONE=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R1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endParaRPr lang="en-US" sz="1600" dirty="0" smtClean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FASTQ=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r>
              <a:rPr lang="en-US" sz="1600" dirty="0" err="1" smtClean="0">
                <a:solidFill>
                  <a:srgbClr val="595959"/>
                </a:solidFill>
                <a:latin typeface="Consolas"/>
                <a:cs typeface="Consolas"/>
              </a:rPr>
              <a:t>fastq.gz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endParaRPr lang="en-US" sz="1600" dirty="0" smtClean="0">
              <a:solidFill>
                <a:srgbClr val="595959"/>
              </a:solidFill>
              <a:latin typeface="Consolas"/>
              <a:cs typeface="Consolas"/>
            </a:endParaRPr>
          </a:p>
          <a:p>
            <a:endParaRPr lang="en-US" sz="1600" dirty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# 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Resources</a:t>
            </a:r>
            <a:endParaRPr lang="en-US" sz="1600" dirty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WALLTIME_BOWTIE=10:00:00</a:t>
            </a: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MEMORY_BOWTIE=60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NODES_BOWTIE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="nodes=1:ppn=8" </a:t>
            </a:r>
          </a:p>
          <a:p>
            <a:endParaRPr lang="en-US" sz="1600" dirty="0" smtClean="0">
              <a:solidFill>
                <a:srgbClr val="595959"/>
              </a:solidFill>
              <a:latin typeface="Consolas"/>
              <a:cs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49247" y="1497568"/>
            <a:ext cx="2337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Program paths or modules to use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49247" y="3263900"/>
            <a:ext cx="2337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Default names and endings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349247" y="4940300"/>
            <a:ext cx="2507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Typical resource usage for each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018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entagon 18"/>
          <p:cNvSpPr/>
          <p:nvPr/>
        </p:nvSpPr>
        <p:spPr>
          <a:xfrm>
            <a:off x="756146" y="5321300"/>
            <a:ext cx="4019054" cy="533400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Spawn </a:t>
            </a:r>
            <a:r>
              <a:rPr lang="en-US" dirty="0" err="1" smtClean="0"/>
              <a:t>len</a:t>
            </a:r>
            <a:r>
              <a:rPr lang="en-US" dirty="0" smtClean="0"/>
              <a:t>(*.</a:t>
            </a:r>
            <a:r>
              <a:rPr lang="en-US" dirty="0" err="1" smtClean="0"/>
              <a:t>fastq</a:t>
            </a:r>
            <a:r>
              <a:rPr lang="en-US" dirty="0" smtClean="0"/>
              <a:t>) parallel jobs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60363" y="1692870"/>
            <a:ext cx="8115301" cy="102493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example: </a:t>
            </a:r>
            <a:r>
              <a:rPr lang="en-US" dirty="0" smtClean="0"/>
              <a:t>3 </a:t>
            </a:r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363" y="1276350"/>
            <a:ext cx="8459787" cy="463550"/>
          </a:xfrm>
        </p:spPr>
        <p:txBody>
          <a:bodyPr/>
          <a:lstStyle/>
          <a:p>
            <a:r>
              <a:rPr lang="en-US" dirty="0" smtClean="0"/>
              <a:t>1) Set up </a:t>
            </a:r>
            <a:r>
              <a:rPr lang="en-US" dirty="0" err="1" smtClean="0"/>
              <a:t>config.txt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0362" y="3536950"/>
            <a:ext cx="8115301" cy="46990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60363" y="3562350"/>
            <a:ext cx="81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595959"/>
                </a:solidFill>
              </a:rPr>
              <a:t>&gt; </a:t>
            </a:r>
            <a:r>
              <a:rPr lang="en-US" dirty="0" err="1" smtClean="0">
                <a:solidFill>
                  <a:srgbClr val="595959"/>
                </a:solidFill>
              </a:rPr>
              <a:t>trigger.sh</a:t>
            </a:r>
            <a:r>
              <a:rPr lang="en-US" dirty="0" smtClean="0">
                <a:solidFill>
                  <a:srgbClr val="595959"/>
                </a:solidFill>
              </a:rPr>
              <a:t> </a:t>
            </a:r>
            <a:r>
              <a:rPr lang="en-US" dirty="0" err="1" smtClean="0">
                <a:solidFill>
                  <a:srgbClr val="595959"/>
                </a:solidFill>
              </a:rPr>
              <a:t>config.txt</a:t>
            </a:r>
            <a:endParaRPr lang="en-US" dirty="0" smtClean="0">
              <a:solidFill>
                <a:srgbClr val="595959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0362" y="1692870"/>
            <a:ext cx="71326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95959"/>
                </a:solidFill>
                <a:latin typeface="Consolas"/>
                <a:cs typeface="Consolas"/>
              </a:rPr>
              <a:t>RUNMAPPINGBWA</a:t>
            </a:r>
            <a:r>
              <a:rPr lang="en-US" dirty="0" smtClean="0">
                <a:solidFill>
                  <a:srgbClr val="595959"/>
                </a:solidFill>
                <a:latin typeface="Consolas"/>
                <a:cs typeface="Consolas"/>
              </a:rPr>
              <a:t>=</a:t>
            </a:r>
            <a:r>
              <a:rPr lang="en-US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r>
              <a:rPr lang="en-US" dirty="0" smtClean="0">
                <a:solidFill>
                  <a:srgbClr val="595959"/>
                </a:solidFill>
                <a:latin typeface="Consolas"/>
                <a:cs typeface="Consolas"/>
              </a:rPr>
              <a:t>1</a:t>
            </a:r>
            <a:r>
              <a:rPr lang="en-US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r>
              <a:rPr lang="en-US" dirty="0" smtClean="0">
                <a:solidFill>
                  <a:srgbClr val="595959"/>
                </a:solidFill>
                <a:latin typeface="Consolas"/>
                <a:cs typeface="Consolas"/>
              </a:rPr>
              <a:t> </a:t>
            </a:r>
          </a:p>
          <a:p>
            <a:r>
              <a:rPr lang="en-US" dirty="0" smtClean="0">
                <a:solidFill>
                  <a:srgbClr val="595959"/>
                </a:solidFill>
                <a:latin typeface="Consolas"/>
                <a:cs typeface="Consolas"/>
              </a:rPr>
              <a:t>FASTQ</a:t>
            </a:r>
            <a:r>
              <a:rPr lang="en-US" dirty="0">
                <a:solidFill>
                  <a:srgbClr val="595959"/>
                </a:solidFill>
                <a:latin typeface="Consolas"/>
                <a:cs typeface="Consolas"/>
              </a:rPr>
              <a:t>="</a:t>
            </a:r>
            <a:r>
              <a:rPr lang="en-US" dirty="0" err="1" smtClean="0">
                <a:solidFill>
                  <a:srgbClr val="595959"/>
                </a:solidFill>
                <a:latin typeface="Consolas"/>
                <a:cs typeface="Consolas"/>
              </a:rPr>
              <a:t>fastq</a:t>
            </a:r>
            <a:r>
              <a:rPr lang="en-US" dirty="0" smtClean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endParaRPr lang="en-US" dirty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dirty="0">
                <a:solidFill>
                  <a:srgbClr val="595959"/>
                </a:solidFill>
                <a:latin typeface="Consolas"/>
                <a:cs typeface="Consolas"/>
              </a:rPr>
              <a:t>FASTA="$DATASTORE/resources/hg19/hg19.fasta" </a:t>
            </a:r>
          </a:p>
          <a:p>
            <a:endParaRPr lang="en-US" dirty="0" err="1" smtClean="0">
              <a:solidFill>
                <a:srgbClr val="595959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360362" y="3200400"/>
            <a:ext cx="84597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ts val="563"/>
              </a:spcAft>
              <a:buFont typeface="Arial" charset="0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50825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Font typeface="Symbol" pitchFamily="18" charset="2"/>
              <a:buChar char="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3238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55650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8000" indent="-2520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chemeClr val="accent2"/>
              </a:buClr>
              <a:buFont typeface="Arial" pitchFamily="34" charset="0"/>
              <a:buChar char="•"/>
              <a:defRPr sz="1800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</a:t>
            </a:r>
            <a:r>
              <a:rPr lang="en-US" dirty="0" smtClean="0"/>
              <a:t>) </a:t>
            </a:r>
            <a:r>
              <a:rPr lang="en-US" dirty="0" smtClean="0"/>
              <a:t>Test what it does</a:t>
            </a: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360363" y="4489450"/>
            <a:ext cx="84597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ts val="563"/>
              </a:spcAft>
              <a:buFont typeface="Arial" charset="0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50825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Font typeface="Symbol" pitchFamily="18" charset="2"/>
              <a:buChar char="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3238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55650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8000" indent="-2520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chemeClr val="accent2"/>
              </a:buClr>
              <a:buFont typeface="Arial" pitchFamily="34" charset="0"/>
              <a:buChar char="•"/>
              <a:defRPr sz="1800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3</a:t>
            </a:r>
            <a:r>
              <a:rPr lang="en-US" dirty="0" smtClean="0"/>
              <a:t>) Submit jobs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60362" y="4826000"/>
            <a:ext cx="8115301" cy="46990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60363" y="4851400"/>
            <a:ext cx="81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595959"/>
                </a:solidFill>
              </a:rPr>
              <a:t>&gt; </a:t>
            </a:r>
            <a:r>
              <a:rPr lang="en-US" dirty="0" err="1" smtClean="0">
                <a:solidFill>
                  <a:srgbClr val="595959"/>
                </a:solidFill>
              </a:rPr>
              <a:t>trigger.sh</a:t>
            </a:r>
            <a:r>
              <a:rPr lang="en-US" dirty="0" smtClean="0">
                <a:solidFill>
                  <a:srgbClr val="595959"/>
                </a:solidFill>
              </a:rPr>
              <a:t> </a:t>
            </a:r>
            <a:r>
              <a:rPr lang="en-US" dirty="0" err="1" smtClean="0">
                <a:solidFill>
                  <a:srgbClr val="595959"/>
                </a:solidFill>
              </a:rPr>
              <a:t>config.txt</a:t>
            </a:r>
            <a:r>
              <a:rPr lang="en-US" dirty="0" smtClean="0">
                <a:solidFill>
                  <a:srgbClr val="595959"/>
                </a:solidFill>
              </a:rPr>
              <a:t> armed</a:t>
            </a:r>
            <a:endParaRPr lang="en-US" dirty="0" smtClean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013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731632040"/>
              </p:ext>
            </p:extLst>
          </p:nvPr>
        </p:nvGraphicFramePr>
        <p:xfrm>
          <a:off x="152400" y="173038"/>
          <a:ext cx="87884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Folder-structure after </a:t>
            </a:r>
            <a:r>
              <a:rPr lang="en-US" dirty="0" err="1" smtClean="0"/>
              <a:t>trigger.sh</a:t>
            </a:r>
            <a:r>
              <a:rPr lang="en-US" dirty="0" smtClean="0"/>
              <a:t> call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November 19, 2012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4640" y="3289300"/>
            <a:ext cx="1012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s_1_read1.fastq</a:t>
            </a:r>
          </a:p>
          <a:p>
            <a:r>
              <a:rPr lang="en-US" sz="900" dirty="0" smtClean="0"/>
              <a:t>s_1_read2.fastq</a:t>
            </a:r>
          </a:p>
          <a:p>
            <a:r>
              <a:rPr lang="en-US" sz="900" dirty="0" smtClean="0"/>
              <a:t>s_2_read1.fastq</a:t>
            </a:r>
          </a:p>
          <a:p>
            <a:r>
              <a:rPr lang="en-US" sz="900" dirty="0" smtClean="0"/>
              <a:t>s_2_read2.fastq</a:t>
            </a:r>
            <a:endParaRPr lang="en-US" sz="900" dirty="0"/>
          </a:p>
        </p:txBody>
      </p:sp>
      <p:sp>
        <p:nvSpPr>
          <p:cNvPr id="8" name="TextBox 7"/>
          <p:cNvSpPr txBox="1"/>
          <p:nvPr/>
        </p:nvSpPr>
        <p:spPr>
          <a:xfrm>
            <a:off x="1058239" y="3289300"/>
            <a:ext cx="1012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s_3_read1.fastq</a:t>
            </a:r>
          </a:p>
          <a:p>
            <a:r>
              <a:rPr lang="en-US" sz="900" dirty="0" smtClean="0"/>
              <a:t>s_3_read2.fastq</a:t>
            </a:r>
          </a:p>
          <a:p>
            <a:r>
              <a:rPr lang="en-US" sz="900" dirty="0" smtClean="0"/>
              <a:t>s_4_read1.fastq</a:t>
            </a:r>
          </a:p>
          <a:p>
            <a:r>
              <a:rPr lang="en-US" sz="900" dirty="0" smtClean="0"/>
              <a:t>s_4_read2.fastq</a:t>
            </a:r>
            <a:endParaRPr lang="en-US" sz="900" dirty="0"/>
          </a:p>
        </p:txBody>
      </p:sp>
      <p:sp>
        <p:nvSpPr>
          <p:cNvPr id="9" name="TextBox 8"/>
          <p:cNvSpPr txBox="1"/>
          <p:nvPr/>
        </p:nvSpPr>
        <p:spPr>
          <a:xfrm>
            <a:off x="3910316" y="3314700"/>
            <a:ext cx="627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s_1.bam</a:t>
            </a:r>
          </a:p>
          <a:p>
            <a:r>
              <a:rPr lang="en-US" sz="900" dirty="0" smtClean="0"/>
              <a:t>s_2.bam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73405" y="3314700"/>
            <a:ext cx="915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s_1.ashrr.bam</a:t>
            </a:r>
          </a:p>
          <a:p>
            <a:r>
              <a:rPr lang="en-US" sz="900" dirty="0" smtClean="0"/>
              <a:t>s_2.ashrr.bam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78558" y="3314700"/>
            <a:ext cx="627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s_3.bam</a:t>
            </a:r>
          </a:p>
          <a:p>
            <a:r>
              <a:rPr lang="en-US" sz="900" dirty="0" smtClean="0"/>
              <a:t>s_4.bam</a:t>
            </a:r>
            <a:endParaRPr lang="en-US" sz="900" dirty="0"/>
          </a:p>
        </p:txBody>
      </p:sp>
      <p:sp>
        <p:nvSpPr>
          <p:cNvPr id="12" name="TextBox 11"/>
          <p:cNvSpPr txBox="1"/>
          <p:nvPr/>
        </p:nvSpPr>
        <p:spPr>
          <a:xfrm>
            <a:off x="6766940" y="3314700"/>
            <a:ext cx="915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s_3.ashrr.bam</a:t>
            </a:r>
          </a:p>
          <a:p>
            <a:r>
              <a:rPr lang="en-US" sz="900" dirty="0" smtClean="0"/>
              <a:t>s_4.ashrr.bam</a:t>
            </a:r>
            <a:endParaRPr lang="en-US" sz="900" dirty="0"/>
          </a:p>
        </p:txBody>
      </p:sp>
      <p:sp>
        <p:nvSpPr>
          <p:cNvPr id="13" name="TextBox 12"/>
          <p:cNvSpPr txBox="1"/>
          <p:nvPr/>
        </p:nvSpPr>
        <p:spPr>
          <a:xfrm>
            <a:off x="2035998" y="3289300"/>
            <a:ext cx="897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Sub1_s_1.out</a:t>
            </a:r>
          </a:p>
          <a:p>
            <a:r>
              <a:rPr lang="en-US" sz="900" dirty="0" smtClean="0"/>
              <a:t>Sub1_s_2.out</a:t>
            </a:r>
          </a:p>
          <a:p>
            <a:r>
              <a:rPr lang="en-US" sz="900" dirty="0" smtClean="0"/>
              <a:t>Sub2_s_3.out</a:t>
            </a:r>
          </a:p>
          <a:p>
            <a:r>
              <a:rPr lang="en-US" sz="900" dirty="0" smtClean="0"/>
              <a:t>Sub2_s_4.out</a:t>
            </a:r>
            <a:endParaRPr lang="en-US" sz="900" dirty="0"/>
          </a:p>
        </p:txBody>
      </p:sp>
      <p:sp>
        <p:nvSpPr>
          <p:cNvPr id="14" name="TextBox 13"/>
          <p:cNvSpPr txBox="1"/>
          <p:nvPr/>
        </p:nvSpPr>
        <p:spPr>
          <a:xfrm>
            <a:off x="2913440" y="3289300"/>
            <a:ext cx="897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Sub1_s_1.out</a:t>
            </a:r>
          </a:p>
          <a:p>
            <a:r>
              <a:rPr lang="en-US" sz="900" dirty="0" smtClean="0"/>
              <a:t>Sub1_s_2.out</a:t>
            </a:r>
          </a:p>
          <a:p>
            <a:r>
              <a:rPr lang="en-US" sz="900" dirty="0" smtClean="0"/>
              <a:t>Sub2_s_3.out</a:t>
            </a:r>
          </a:p>
          <a:p>
            <a:r>
              <a:rPr lang="en-US" sz="900" dirty="0" smtClean="0"/>
              <a:t>Sub2_s_4.out</a:t>
            </a:r>
            <a:endParaRPr lang="en-US" sz="900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 bwMode="auto">
          <a:xfrm>
            <a:off x="360362" y="4674632"/>
            <a:ext cx="84597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ts val="563"/>
              </a:spcAft>
              <a:buFont typeface="Arial" charset="0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50825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Font typeface="Symbol" pitchFamily="18" charset="2"/>
              <a:buChar char="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3238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55650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8000" indent="-2520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chemeClr val="accent2"/>
              </a:buClr>
              <a:buFont typeface="Arial" pitchFamily="34" charset="0"/>
              <a:buChar char="•"/>
              <a:defRPr sz="1800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4</a:t>
            </a:r>
            <a:r>
              <a:rPr lang="en-US" dirty="0" smtClean="0"/>
              <a:t>) </a:t>
            </a:r>
            <a:r>
              <a:rPr lang="en-US" dirty="0"/>
              <a:t>V</a:t>
            </a:r>
            <a:r>
              <a:rPr lang="en-US" dirty="0" smtClean="0"/>
              <a:t>alidate and summarize outcome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60361" y="5011182"/>
            <a:ext cx="8115301" cy="46990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60362" y="5036582"/>
            <a:ext cx="81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595959"/>
                </a:solidFill>
              </a:rPr>
              <a:t>&gt; </a:t>
            </a:r>
            <a:r>
              <a:rPr lang="en-US" dirty="0" err="1" smtClean="0">
                <a:solidFill>
                  <a:srgbClr val="595959"/>
                </a:solidFill>
              </a:rPr>
              <a:t>trigger.sh</a:t>
            </a:r>
            <a:r>
              <a:rPr lang="en-US" dirty="0" smtClean="0">
                <a:solidFill>
                  <a:srgbClr val="595959"/>
                </a:solidFill>
              </a:rPr>
              <a:t> </a:t>
            </a:r>
            <a:r>
              <a:rPr lang="en-US" dirty="0" err="1" smtClean="0">
                <a:solidFill>
                  <a:srgbClr val="595959"/>
                </a:solidFill>
              </a:rPr>
              <a:t>config.txt</a:t>
            </a:r>
            <a:r>
              <a:rPr lang="en-US" dirty="0" smtClean="0">
                <a:solidFill>
                  <a:srgbClr val="595959"/>
                </a:solidFill>
              </a:rPr>
              <a:t> html</a:t>
            </a:r>
            <a:endParaRPr lang="en-US" dirty="0" smtClean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143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SIRO_PowerPoint_120202">
  <a:themeElements>
    <a:clrScheme name="CSIRO Forest">
      <a:dk1>
        <a:sysClr val="windowText" lastClr="000000"/>
      </a:dk1>
      <a:lt1>
        <a:srgbClr val="FBFEFF"/>
      </a:lt1>
      <a:dk2>
        <a:srgbClr val="000000"/>
      </a:dk2>
      <a:lt2>
        <a:srgbClr val="FBFEFF"/>
      </a:lt2>
      <a:accent1>
        <a:srgbClr val="78BE20"/>
      </a:accent1>
      <a:accent2>
        <a:srgbClr val="4A7729"/>
      </a:accent2>
      <a:accent3>
        <a:srgbClr val="00A9CE"/>
      </a:accent3>
      <a:accent4>
        <a:srgbClr val="00313C"/>
      </a:accent4>
      <a:accent5>
        <a:srgbClr val="9FAEE5"/>
      </a:accent5>
      <a:accent6>
        <a:srgbClr val="1E22AA"/>
      </a:accent6>
      <a:hlink>
        <a:srgbClr val="41B6E6"/>
      </a:hlink>
      <a:folHlink>
        <a:srgbClr val="004B87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2">
              <a:lumMod val="40000"/>
              <a:lumOff val="60000"/>
            </a:schemeClr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buFont typeface="Wingdings" pitchFamily="2" charset="2"/>
          <a:buChar char="§"/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CSIRO_PowerPoint_120210.potx</Template>
  <TotalTime>732</TotalTime>
  <Words>1767</Words>
  <Application>Microsoft Macintosh PowerPoint</Application>
  <PresentationFormat>On-screen Show (4:3)</PresentationFormat>
  <Paragraphs>365</Paragraphs>
  <Slides>24</Slides>
  <Notes>2</Notes>
  <HiddenSlides>6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CSIRO_PowerPoint_120202</vt:lpstr>
      <vt:lpstr>Collaborative scripting for NGS analysis</vt:lpstr>
      <vt:lpstr>Production Informatics and Bioinformatics</vt:lpstr>
      <vt:lpstr>Aim: Reduce Set-up-overhead</vt:lpstr>
      <vt:lpstr>Bundle Tasks in Modules: &lt;module&gt;.sh </vt:lpstr>
      <vt:lpstr>Start/evaluate pipeline: Trigger.sh</vt:lpstr>
      <vt:lpstr>Project-specific parameters: Config.txt</vt:lpstr>
      <vt:lpstr>Flexible generic defaults: header.sh</vt:lpstr>
      <vt:lpstr>Use example: 3 Steps</vt:lpstr>
      <vt:lpstr>Folder-structure after trigger.sh call</vt:lpstr>
      <vt:lpstr>Summary.html (Project Cards)</vt:lpstr>
      <vt:lpstr>Scaffold of pbsScripts.sh: Error catching</vt:lpstr>
      <vt:lpstr>Scaffold of pbsScripts.sh: checkpoints</vt:lpstr>
      <vt:lpstr>Scaffold of pbsScripts.sh: checkpoints</vt:lpstr>
      <vt:lpstr>Download-free availability: </vt:lpstr>
      <vt:lpstr>Supported pipelines</vt:lpstr>
      <vt:lpstr>Cluster organization</vt:lpstr>
      <vt:lpstr>Version control of pbsscripts </vt:lpstr>
      <vt:lpstr>Project Server</vt:lpstr>
      <vt:lpstr>Bad Practice</vt:lpstr>
      <vt:lpstr>Version Control via Git</vt:lpstr>
      <vt:lpstr>How to version control result files</vt:lpstr>
      <vt:lpstr>Research Workflow</vt:lpstr>
      <vt:lpstr>The big picture</vt:lpstr>
      <vt:lpstr>Thank you</vt:lpstr>
    </vt:vector>
  </TitlesOfParts>
  <Company>CSIRO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Siobhan</dc:creator>
  <cp:lastModifiedBy>Denis Bauer</cp:lastModifiedBy>
  <cp:revision>64</cp:revision>
  <dcterms:created xsi:type="dcterms:W3CDTF">2012-02-01T13:00:54Z</dcterms:created>
  <dcterms:modified xsi:type="dcterms:W3CDTF">2012-11-19T01:59:44Z</dcterms:modified>
  <cp:category>Master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0x010100529B7581109BE041A80104B7BC62AE32</vt:lpwstr>
  </property>
</Properties>
</file>

<file path=docProps/thumbnail.jpeg>
</file>